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9"/>
  </p:notesMasterIdLst>
  <p:handoutMasterIdLst>
    <p:handoutMasterId r:id="rId10"/>
  </p:handoutMasterIdLst>
  <p:sldIdLst>
    <p:sldId id="335" r:id="rId5"/>
    <p:sldId id="336" r:id="rId6"/>
    <p:sldId id="334" r:id="rId7"/>
    <p:sldId id="318" r:id="rId8"/>
  </p:sldIdLst>
  <p:sldSz cx="9906000" cy="6858000" type="A4"/>
  <p:notesSz cx="9928225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322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3300"/>
    <a:srgbClr val="00009A"/>
    <a:srgbClr val="0000CC"/>
    <a:srgbClr val="000066"/>
    <a:srgbClr val="666699"/>
    <a:srgbClr val="FF9999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99885" autoAdjust="0"/>
  </p:normalViewPr>
  <p:slideViewPr>
    <p:cSldViewPr>
      <p:cViewPr varScale="1">
        <p:scale>
          <a:sx n="114" d="100"/>
          <a:sy n="114" d="100"/>
        </p:scale>
        <p:origin x="780" y="96"/>
      </p:cViewPr>
      <p:guideLst>
        <p:guide orient="horz" pos="2160"/>
        <p:guide pos="3120"/>
        <p:guide pos="322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173" cy="340587"/>
          </a:xfrm>
          <a:prstGeom prst="rect">
            <a:avLst/>
          </a:prstGeom>
        </p:spPr>
        <p:txBody>
          <a:bodyPr vert="horz" lIns="73840" tIns="36919" rIns="73840" bIns="36919" rtlCol="0"/>
          <a:lstStyle>
            <a:lvl1pPr algn="l"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770" y="1"/>
            <a:ext cx="4303173" cy="340587"/>
          </a:xfrm>
          <a:prstGeom prst="rect">
            <a:avLst/>
          </a:prstGeom>
        </p:spPr>
        <p:txBody>
          <a:bodyPr vert="horz" lIns="73840" tIns="36919" rIns="73840" bIns="36919" rtlCol="0"/>
          <a:lstStyle>
            <a:lvl1pPr algn="r">
              <a:defRPr sz="1000"/>
            </a:lvl1pPr>
          </a:lstStyle>
          <a:p>
            <a:pPr>
              <a:defRPr/>
            </a:pPr>
            <a:fld id="{9EDBDD4B-C952-41EB-87E6-F71DF1877CF9}" type="datetimeFigureOut">
              <a:rPr lang="ko-KR" altLang="en-US"/>
              <a:pPr>
                <a:defRPr/>
              </a:pPr>
              <a:t>2025-07-22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089"/>
            <a:ext cx="4303173" cy="339306"/>
          </a:xfrm>
          <a:prstGeom prst="rect">
            <a:avLst/>
          </a:prstGeom>
        </p:spPr>
        <p:txBody>
          <a:bodyPr vert="horz" lIns="73840" tIns="36919" rIns="73840" bIns="36919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770" y="6457089"/>
            <a:ext cx="4303173" cy="339306"/>
          </a:xfrm>
          <a:prstGeom prst="rect">
            <a:avLst/>
          </a:prstGeom>
        </p:spPr>
        <p:txBody>
          <a:bodyPr vert="horz" lIns="73840" tIns="36919" rIns="73840" bIns="36919" rtlCol="0" anchor="b"/>
          <a:lstStyle>
            <a:lvl1pPr algn="r">
              <a:defRPr sz="1000"/>
            </a:lvl1pPr>
          </a:lstStyle>
          <a:p>
            <a:pPr>
              <a:defRPr/>
            </a:pPr>
            <a:fld id="{C4C96498-7E5C-4D8D-B27D-42C344359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41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173" cy="3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70" y="1"/>
            <a:ext cx="4303173" cy="3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algn="r"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1025" y="509588"/>
            <a:ext cx="36861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336" y="3227904"/>
            <a:ext cx="7941553" cy="30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089"/>
            <a:ext cx="4303173" cy="3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70" y="6457089"/>
            <a:ext cx="4303173" cy="3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algn="r" defTabSz="92043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86EC55D-F294-4950-8155-E73AAA8196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0" y="6550025"/>
            <a:ext cx="9334500" cy="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 userDrawn="1"/>
        </p:nvGrpSpPr>
        <p:grpSpPr bwMode="auto">
          <a:xfrm>
            <a:off x="0" y="379413"/>
            <a:ext cx="9896475" cy="312737"/>
            <a:chOff x="6" y="309"/>
            <a:chExt cx="6234" cy="197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auto">
            <a:xfrm>
              <a:off x="6" y="385"/>
              <a:ext cx="6234" cy="51"/>
            </a:xfrm>
            <a:prstGeom prst="rect">
              <a:avLst/>
            </a:prstGeom>
            <a:gradFill rotWithShape="1">
              <a:gsLst>
                <a:gs pos="0">
                  <a:srgbClr val="39058D"/>
                </a:gs>
                <a:gs pos="100000">
                  <a:srgbClr val="39058D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6068" y="309"/>
              <a:ext cx="149" cy="197"/>
              <a:chOff x="6097" y="271"/>
              <a:chExt cx="138" cy="197"/>
            </a:xfrm>
          </p:grpSpPr>
          <p:sp>
            <p:nvSpPr>
              <p:cNvPr id="112645" name="Oval 5"/>
              <p:cNvSpPr>
                <a:spLocks noChangeArrowheads="1"/>
              </p:cNvSpPr>
              <p:nvPr/>
            </p:nvSpPr>
            <p:spPr bwMode="auto">
              <a:xfrm rot="15731364" flipV="1">
                <a:off x="6133" y="361"/>
                <a:ext cx="102" cy="103"/>
              </a:xfrm>
              <a:prstGeom prst="ellipse">
                <a:avLst/>
              </a:prstGeom>
              <a:solidFill>
                <a:srgbClr val="CABBF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6" name="Oval 6"/>
              <p:cNvSpPr>
                <a:spLocks noChangeArrowheads="1"/>
              </p:cNvSpPr>
              <p:nvPr/>
            </p:nvSpPr>
            <p:spPr bwMode="auto">
              <a:xfrm rot="15731364" flipV="1">
                <a:off x="6121" y="348"/>
                <a:ext cx="102" cy="103"/>
              </a:xfrm>
              <a:prstGeom prst="ellipse">
                <a:avLst/>
              </a:prstGeom>
              <a:solidFill>
                <a:srgbClr val="FDFEEA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auto">
              <a:xfrm rot="-9410423">
                <a:off x="6178" y="363"/>
                <a:ext cx="22" cy="63"/>
              </a:xfrm>
              <a:prstGeom prst="ellipse">
                <a:avLst/>
              </a:prstGeom>
              <a:solidFill>
                <a:srgbClr val="F7FFE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auto">
              <a:xfrm rot="12189577" flipV="1">
                <a:off x="6103" y="271"/>
                <a:ext cx="120" cy="72"/>
              </a:xfrm>
              <a:prstGeom prst="ellipse">
                <a:avLst/>
              </a:prstGeom>
              <a:gradFill rotWithShape="1">
                <a:gsLst>
                  <a:gs pos="0">
                    <a:srgbClr val="66FF33">
                      <a:gamma/>
                      <a:tint val="9412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grpSp>
            <p:nvGrpSpPr>
              <p:cNvPr id="11273" name="Group 9"/>
              <p:cNvGrpSpPr>
                <a:grpSpLocks/>
              </p:cNvGrpSpPr>
              <p:nvPr/>
            </p:nvGrpSpPr>
            <p:grpSpPr bwMode="auto">
              <a:xfrm rot="13960470" flipV="1">
                <a:off x="6091" y="356"/>
                <a:ext cx="118" cy="105"/>
                <a:chOff x="1338" y="1162"/>
                <a:chExt cx="998" cy="2268"/>
              </a:xfrm>
            </p:grpSpPr>
            <p:sp>
              <p:nvSpPr>
                <p:cNvPr id="112650" name="Oval 10"/>
                <p:cNvSpPr>
                  <a:spLocks noChangeArrowheads="1"/>
                </p:cNvSpPr>
                <p:nvPr/>
              </p:nvSpPr>
              <p:spPr bwMode="auto">
                <a:xfrm rot="-1770893">
                  <a:off x="1852" y="2059"/>
                  <a:ext cx="871" cy="1880"/>
                </a:xfrm>
                <a:prstGeom prst="ellipse">
                  <a:avLst/>
                </a:prstGeom>
                <a:solidFill>
                  <a:srgbClr val="E0D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2651" name="Oval 11"/>
                <p:cNvSpPr>
                  <a:spLocks noChangeArrowheads="1"/>
                </p:cNvSpPr>
                <p:nvPr/>
              </p:nvSpPr>
              <p:spPr bwMode="auto">
                <a:xfrm rot="-1770893">
                  <a:off x="2043" y="2152"/>
                  <a:ext cx="871" cy="1760"/>
                </a:xfrm>
                <a:prstGeom prst="ellipse">
                  <a:avLst/>
                </a:prstGeom>
                <a:solidFill>
                  <a:srgbClr val="FDFE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0" y="620713"/>
            <a:ext cx="9906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8555038" y="128588"/>
            <a:ext cx="677862" cy="265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5533" tIns="47765" rIns="95533" bIns="47765" anchor="ctr"/>
          <a:lstStyle/>
          <a:p>
            <a:pPr algn="ctr" defTabSz="955675">
              <a:defRPr/>
            </a:pPr>
            <a:r>
              <a:rPr lang="ko-KR" altLang="en-US" sz="800" b="1">
                <a:solidFill>
                  <a:srgbClr val="FF0000"/>
                </a:solidFill>
              </a:rPr>
              <a:t>對 外 秘</a:t>
            </a:r>
          </a:p>
          <a:p>
            <a:pPr algn="ctr" defTabSz="955675">
              <a:defRPr/>
            </a:pPr>
            <a:r>
              <a:rPr lang="en-US" altLang="ko-KR" sz="800">
                <a:solidFill>
                  <a:srgbClr val="FF0000"/>
                </a:solidFill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148300" y="148957"/>
            <a:ext cx="322052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下框总成二序焊接共用方案</a:t>
            </a:r>
            <a:endParaRPr lang="ko-KR" altLang="en-US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73C8445-1F63-4408-B89D-658D0AE8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493" y="3855478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开发中</a:t>
            </a:r>
            <a:endParaRPr lang="en-US" altLang="zh-CN" sz="1050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046811D-01D1-4285-B39F-C22B8B1F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8644" y="766296"/>
            <a:ext cx="1053796" cy="7337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71B9B7-F1B4-438D-9ED8-7246EB19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554" y="737402"/>
            <a:ext cx="765353" cy="808287"/>
          </a:xfrm>
          <a:prstGeom prst="rect">
            <a:avLst/>
          </a:prstGeom>
        </p:spPr>
      </p:pic>
      <p:sp>
        <p:nvSpPr>
          <p:cNvPr id="21" name="左大括号 20">
            <a:extLst>
              <a:ext uri="{FF2B5EF4-FFF2-40B4-BE49-F238E27FC236}">
                <a16:creationId xmlns:a16="http://schemas.microsoft.com/office/drawing/2014/main" id="{7C0E2B6B-3DCD-449B-B1A1-1B4F8C649F9A}"/>
              </a:ext>
            </a:extLst>
          </p:cNvPr>
          <p:cNvSpPr/>
          <p:nvPr/>
        </p:nvSpPr>
        <p:spPr>
          <a:xfrm rot="5400000">
            <a:off x="2510126" y="623507"/>
            <a:ext cx="520097" cy="2511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7F4B27-8A87-4267-A922-F57580E09A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493" y="2442140"/>
            <a:ext cx="887945" cy="587696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EAFE6CBA-5D87-4591-A497-62F4B279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8" y="3447150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X5000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斜滑轨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703B1E3-1299-43A3-84DF-26C92B2380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4004" y="2438195"/>
            <a:ext cx="943218" cy="644986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5F3AE263-FEC4-46D4-B295-20A18B06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13" y="3447150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汕德卡下框总成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975129-77DA-4E1A-99EB-CB394D7416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9962" y="2445213"/>
            <a:ext cx="887945" cy="676458"/>
          </a:xfrm>
          <a:prstGeom prst="rect">
            <a:avLst/>
          </a:prstGeom>
        </p:spPr>
      </p:pic>
      <p:sp>
        <p:nvSpPr>
          <p:cNvPr id="29" name="Text Box 3">
            <a:extLst>
              <a:ext uri="{FF2B5EF4-FFF2-40B4-BE49-F238E27FC236}">
                <a16:creationId xmlns:a16="http://schemas.microsoft.com/office/drawing/2014/main" id="{CC41A91A-46CF-4F03-A87E-AA812C26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285" y="3447150"/>
            <a:ext cx="8485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26BC4B8F-4092-4A0D-9375-E8E50C34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388" y="3852642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待开发</a:t>
            </a:r>
            <a:endParaRPr lang="en-US" altLang="zh-CN" sz="1050" b="1" dirty="0">
              <a:solidFill>
                <a:srgbClr val="FF0000"/>
              </a:solidFill>
              <a:highlight>
                <a:srgbClr val="FF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4B6C1B4C-0C20-4976-B0E7-FCC2C83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844" y="3855478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99FF66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已开发</a:t>
            </a:r>
            <a:endParaRPr lang="en-US" altLang="zh-CN" sz="1050" b="1" dirty="0">
              <a:solidFill>
                <a:srgbClr val="FF0000"/>
              </a:solidFill>
              <a:highlight>
                <a:srgbClr val="99FF66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214672BB-1629-42D4-9A4A-253E3D76F954}"/>
              </a:ext>
            </a:extLst>
          </p:cNvPr>
          <p:cNvSpPr/>
          <p:nvPr/>
        </p:nvSpPr>
        <p:spPr>
          <a:xfrm rot="5400000">
            <a:off x="6969373" y="-177384"/>
            <a:ext cx="486001" cy="41012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1212942-D507-4979-9FA8-EBC090BAF8C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5683" y="2354454"/>
            <a:ext cx="792088" cy="712879"/>
          </a:xfrm>
          <a:prstGeom prst="rect">
            <a:avLst/>
          </a:prstGeom>
        </p:spPr>
      </p:pic>
      <p:sp>
        <p:nvSpPr>
          <p:cNvPr id="39" name="Text Box 3">
            <a:extLst>
              <a:ext uri="{FF2B5EF4-FFF2-40B4-BE49-F238E27FC236}">
                <a16:creationId xmlns:a16="http://schemas.microsoft.com/office/drawing/2014/main" id="{D3D02302-0FB9-4AF1-9D9D-04777049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852" y="3447150"/>
            <a:ext cx="8485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H4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70146FBD-B801-42A1-A8AA-D7702E85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852" y="3852642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99FF66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已开发</a:t>
            </a:r>
            <a:endParaRPr lang="en-US" altLang="zh-CN" sz="1050" b="1" dirty="0">
              <a:solidFill>
                <a:srgbClr val="FF0000"/>
              </a:solidFill>
              <a:highlight>
                <a:srgbClr val="99FF66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B90E6A6-C8F8-4595-8FCE-FC0576EA3C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0051" y="2316957"/>
            <a:ext cx="740885" cy="712879"/>
          </a:xfrm>
          <a:prstGeom prst="rect">
            <a:avLst/>
          </a:prstGeom>
        </p:spPr>
      </p:pic>
      <p:sp>
        <p:nvSpPr>
          <p:cNvPr id="41" name="Text Box 3">
            <a:extLst>
              <a:ext uri="{FF2B5EF4-FFF2-40B4-BE49-F238E27FC236}">
                <a16:creationId xmlns:a16="http://schemas.microsoft.com/office/drawing/2014/main" id="{26D7BA2B-B56E-4AB3-85A9-8F211B5A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285" y="3447150"/>
            <a:ext cx="7408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J6L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7E07E6ED-BAAE-43AE-8ED7-02C603E3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339" y="3860120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99FF66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已开发</a:t>
            </a:r>
            <a:endParaRPr lang="en-US" altLang="zh-CN" sz="1050" b="1" dirty="0">
              <a:solidFill>
                <a:srgbClr val="FF0000"/>
              </a:solidFill>
              <a:highlight>
                <a:srgbClr val="99FF66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AA1CD47-F610-45C5-BCC8-3E525D95F06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31" y="2262407"/>
            <a:ext cx="847503" cy="720613"/>
          </a:xfrm>
          <a:prstGeom prst="rect">
            <a:avLst/>
          </a:prstGeom>
        </p:spPr>
      </p:pic>
      <p:sp>
        <p:nvSpPr>
          <p:cNvPr id="44" name="Text Box 3">
            <a:extLst>
              <a:ext uri="{FF2B5EF4-FFF2-40B4-BE49-F238E27FC236}">
                <a16:creationId xmlns:a16="http://schemas.microsoft.com/office/drawing/2014/main" id="{79840D2E-9430-4EEB-9846-4664E0C3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957" y="3441450"/>
            <a:ext cx="9860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X5000S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1981603D-F96B-4D78-9C99-358444A6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454" y="3861150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99FF66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已开发</a:t>
            </a:r>
            <a:endParaRPr lang="en-US" altLang="zh-CN" sz="1050" b="1" dirty="0">
              <a:solidFill>
                <a:srgbClr val="FF0000"/>
              </a:solidFill>
              <a:highlight>
                <a:srgbClr val="99FF66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DD5B0258-BE98-4B19-8724-23FC72B803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2480" y="2316957"/>
            <a:ext cx="847503" cy="716856"/>
          </a:xfrm>
          <a:prstGeom prst="rect">
            <a:avLst/>
          </a:prstGeom>
        </p:spPr>
      </p:pic>
      <p:sp>
        <p:nvSpPr>
          <p:cNvPr id="48" name="Text Box 3">
            <a:extLst>
              <a:ext uri="{FF2B5EF4-FFF2-40B4-BE49-F238E27FC236}">
                <a16:creationId xmlns:a16="http://schemas.microsoft.com/office/drawing/2014/main" id="{47B55290-D02A-4640-ACA8-B0803C65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365" y="3441450"/>
            <a:ext cx="9860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BD4D664E-7FF3-453E-85C6-D9FF0F50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31" y="3861150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99FF66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已开发</a:t>
            </a:r>
            <a:endParaRPr lang="en-US" altLang="zh-CN" sz="1050" b="1" dirty="0">
              <a:solidFill>
                <a:srgbClr val="FF0000"/>
              </a:solidFill>
              <a:highlight>
                <a:srgbClr val="99FF66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49CF773-D922-4733-A66D-DFC6B31F4288}"/>
              </a:ext>
            </a:extLst>
          </p:cNvPr>
          <p:cNvSpPr/>
          <p:nvPr/>
        </p:nvSpPr>
        <p:spPr>
          <a:xfrm>
            <a:off x="2077721" y="2330565"/>
            <a:ext cx="2250162" cy="9264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C6CAB13-A4E4-46C9-B445-906F620E9B48}"/>
              </a:ext>
            </a:extLst>
          </p:cNvPr>
          <p:cNvSpPr/>
          <p:nvPr/>
        </p:nvSpPr>
        <p:spPr>
          <a:xfrm>
            <a:off x="5694047" y="2260189"/>
            <a:ext cx="2013067" cy="99678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Text Box 3">
            <a:extLst>
              <a:ext uri="{FF2B5EF4-FFF2-40B4-BE49-F238E27FC236}">
                <a16:creationId xmlns:a16="http://schemas.microsoft.com/office/drawing/2014/main" id="{A8CED493-2E19-4809-A0D4-332CBC934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93" y="4401078"/>
            <a:ext cx="454424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、图中下框构成（虚线）：两种下框分总成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滑轨连接梁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防尘罩（数量不等）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、下框分总成左右纵梁共用，两根纵梁的距离分别为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259mm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240mm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，结构相近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、滑轨的相对位置不一致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因上述产品结构相似，</a:t>
            </a:r>
            <a:r>
              <a:rPr lang="en-US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汕德卡下框与滑轨连接梁的焊接夹具需满足多车型共用，共用方案如下</a:t>
            </a:r>
            <a:endParaRPr lang="en-US" altLang="zh-CN" sz="10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5401F6C3-11FD-4726-94A3-C4F8AA9C7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339" y="4357637"/>
            <a:ext cx="1369203" cy="154035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0475B89A-E75C-497E-8DE5-C96D10E853B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29" y="4434154"/>
            <a:ext cx="953390" cy="1318185"/>
          </a:xfrm>
          <a:prstGeom prst="rect">
            <a:avLst/>
          </a:prstGeom>
        </p:spPr>
      </p:pic>
      <p:sp>
        <p:nvSpPr>
          <p:cNvPr id="57" name="Text Box 3">
            <a:extLst>
              <a:ext uri="{FF2B5EF4-FFF2-40B4-BE49-F238E27FC236}">
                <a16:creationId xmlns:a16="http://schemas.microsoft.com/office/drawing/2014/main" id="{FD29D8B9-DE51-4306-9C75-77B2CB45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2" y="6021315"/>
            <a:ext cx="39443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左右纵梁共用，且两根纵梁的距离分别为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259mm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240mm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550F95F8-3243-4745-B852-654FB023892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299" y="4328243"/>
            <a:ext cx="1075722" cy="1424096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C3F20DFE-7C97-4E8E-BF5C-0C3F13A82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8204" y="4416810"/>
            <a:ext cx="908613" cy="1335529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847AB2A-CBDA-4D0F-A2F8-6F0FF921BDE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072" y="2330565"/>
            <a:ext cx="847503" cy="536789"/>
          </a:xfrm>
          <a:prstGeom prst="rect">
            <a:avLst/>
          </a:prstGeom>
        </p:spPr>
      </p:pic>
      <p:sp>
        <p:nvSpPr>
          <p:cNvPr id="64" name="Text Box 3">
            <a:extLst>
              <a:ext uri="{FF2B5EF4-FFF2-40B4-BE49-F238E27FC236}">
                <a16:creationId xmlns:a16="http://schemas.microsoft.com/office/drawing/2014/main" id="{7ADFFC1C-95FD-4270-95D4-11D2A131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954" y="3471673"/>
            <a:ext cx="9860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X3000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Box 3">
            <a:extLst>
              <a:ext uri="{FF2B5EF4-FFF2-40B4-BE49-F238E27FC236}">
                <a16:creationId xmlns:a16="http://schemas.microsoft.com/office/drawing/2014/main" id="{9B4DF8BA-650D-488C-B78A-0BECF33F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910" y="3861150"/>
            <a:ext cx="766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b="1" dirty="0">
                <a:solidFill>
                  <a:srgbClr val="000000"/>
                </a:solidFill>
                <a:highlight>
                  <a:srgbClr val="99FF66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已开发</a:t>
            </a:r>
            <a:endParaRPr lang="en-US" altLang="zh-CN" sz="1050" b="1" dirty="0">
              <a:solidFill>
                <a:srgbClr val="FF0000"/>
              </a:solidFill>
              <a:highlight>
                <a:srgbClr val="99FF66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5E35C306-B4BD-4928-BD06-32450343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419" y="1039066"/>
            <a:ext cx="8485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22B7D3CE-6D52-4D58-9457-5C96DD74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983" y="1032999"/>
            <a:ext cx="8485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CA605EFC-10D4-48C0-AA33-5A39F4CA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29" y="2394455"/>
            <a:ext cx="3117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00"/>
                </a:solidFill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衍生产品</a:t>
            </a:r>
            <a:endParaRPr lang="en-US" altLang="zh-CN" sz="1600" b="1" dirty="0">
              <a:solidFill>
                <a:srgbClr val="FF0000"/>
              </a:solidFill>
              <a:highlight>
                <a:srgbClr val="00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664289B-76EE-4B44-A11A-ACE81ACA769B}"/>
              </a:ext>
            </a:extLst>
          </p:cNvPr>
          <p:cNvSpPr/>
          <p:nvPr/>
        </p:nvSpPr>
        <p:spPr>
          <a:xfrm>
            <a:off x="597824" y="2735988"/>
            <a:ext cx="311716" cy="181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80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7" name="제목 1">
            <a:extLst>
              <a:ext uri="{FF2B5EF4-FFF2-40B4-BE49-F238E27FC236}">
                <a16:creationId xmlns:a16="http://schemas.microsoft.com/office/drawing/2014/main" id="{3F562D0C-D2AB-4FF3-92C8-E42D1EF33820}"/>
              </a:ext>
            </a:extLst>
          </p:cNvPr>
          <p:cNvSpPr txBox="1">
            <a:spLocks/>
          </p:cNvSpPr>
          <p:nvPr/>
        </p:nvSpPr>
        <p:spPr bwMode="auto">
          <a:xfrm>
            <a:off x="148300" y="148957"/>
            <a:ext cx="3220524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下框总成二序焊接共用方案</a:t>
            </a:r>
            <a:endParaRPr lang="ko-KR" altLang="en-US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971C54-64BB-40A8-B7A2-1476ACF3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997964"/>
            <a:ext cx="3398439" cy="2216987"/>
          </a:xfrm>
          <a:prstGeom prst="rect">
            <a:avLst/>
          </a:prstGeom>
        </p:spPr>
      </p:pic>
      <p:sp>
        <p:nvSpPr>
          <p:cNvPr id="21" name="Text Box 3">
            <a:extLst>
              <a:ext uri="{FF2B5EF4-FFF2-40B4-BE49-F238E27FC236}">
                <a16:creationId xmlns:a16="http://schemas.microsoft.com/office/drawing/2014/main" id="{41DA7F16-7774-46E5-803E-B7F60EDD8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68" y="3562258"/>
            <a:ext cx="39604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增加图示连接板（蓝色板件，人工切换），实现不同滑轨连接板之间的定位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29537F14-DC6C-4363-A8DA-E3624141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927" y="3577990"/>
            <a:ext cx="425689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如图所示，一侧定位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下框，一侧定位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6663961-C4DC-4FCE-8615-F9F26624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68" y="4797152"/>
            <a:ext cx="425689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此外，由于防尘罩稳定性差，机器人焊接返修率高，建议人工焊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FE45747-909E-44A9-9FD9-A9B5027C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84992" y="-149905"/>
            <a:ext cx="2269490" cy="44215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25C105-3354-4DAC-8491-488BB275B8D0}"/>
              </a:ext>
            </a:extLst>
          </p:cNvPr>
          <p:cNvSpPr/>
          <p:nvPr/>
        </p:nvSpPr>
        <p:spPr>
          <a:xfrm>
            <a:off x="6024137" y="1400882"/>
            <a:ext cx="194421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EC80950-6EA8-4C31-9C7E-7BBD0CCFCE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715952" y="1505362"/>
            <a:ext cx="813862" cy="11109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DB5CFC0-104A-41CA-AEF1-07DA64086A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5020" y="1470953"/>
            <a:ext cx="800995" cy="11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148300" y="148957"/>
            <a:ext cx="145851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HY헤드라인M" panose="02030600000101010101" pitchFamily="18" charset="-127"/>
                <a:cs typeface="Modern H Medium"/>
              </a:rPr>
              <a:t>焊接流程</a:t>
            </a:r>
            <a:endParaRPr lang="ko-KR" altLang="en-US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9A5BA023-2DDD-457D-A74C-46F3EF123EFF}"/>
              </a:ext>
            </a:extLst>
          </p:cNvPr>
          <p:cNvSpPr/>
          <p:nvPr/>
        </p:nvSpPr>
        <p:spPr>
          <a:xfrm>
            <a:off x="3104800" y="2074626"/>
            <a:ext cx="520097" cy="2962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464119A-62B5-4D1A-BA61-6152537CF448}"/>
              </a:ext>
            </a:extLst>
          </p:cNvPr>
          <p:cNvCxnSpPr>
            <a:cxnSpLocks/>
          </p:cNvCxnSpPr>
          <p:nvPr/>
        </p:nvCxnSpPr>
        <p:spPr>
          <a:xfrm>
            <a:off x="7210746" y="1652390"/>
            <a:ext cx="607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8B1C085D-351D-459E-AA46-38808A3D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76" y="1516991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下框一序焊接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553C61-4763-4219-8931-E95AB1E4AC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813" y="2876843"/>
            <a:ext cx="1881601" cy="12866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46811D-01D1-4285-B39F-C22B8B1F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2244" y="930540"/>
            <a:ext cx="1597722" cy="11124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FAE565-346B-406F-AA7F-0598040C4D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0334" y="2366727"/>
            <a:ext cx="1115057" cy="660775"/>
          </a:xfrm>
          <a:prstGeom prst="rect">
            <a:avLst/>
          </a:prstGeom>
        </p:spPr>
      </p:pic>
      <p:sp>
        <p:nvSpPr>
          <p:cNvPr id="32" name="Text Box 3">
            <a:extLst>
              <a:ext uri="{FF2B5EF4-FFF2-40B4-BE49-F238E27FC236}">
                <a16:creationId xmlns:a16="http://schemas.microsoft.com/office/drawing/2014/main" id="{30152DE4-D201-4DD1-9624-770DF2A4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698" y="2686638"/>
            <a:ext cx="433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39112958-8B22-4AE0-8DAD-7AF5A789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068" y="2754638"/>
            <a:ext cx="18893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滑轨连接梁人工焊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A9826AB-A956-44C3-B093-398BB428CA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0717" y="4473584"/>
            <a:ext cx="1282611" cy="676402"/>
          </a:xfrm>
          <a:prstGeom prst="rect">
            <a:avLst/>
          </a:prstGeom>
        </p:spPr>
      </p:pic>
      <p:sp>
        <p:nvSpPr>
          <p:cNvPr id="38" name="Text Box 3">
            <a:extLst>
              <a:ext uri="{FF2B5EF4-FFF2-40B4-BE49-F238E27FC236}">
                <a16:creationId xmlns:a16="http://schemas.microsoft.com/office/drawing/2014/main" id="{2A84A439-3417-4BB6-8BAD-5F191A43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328" y="4849625"/>
            <a:ext cx="4331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C107809-8359-40F8-93BE-B405DD01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19" y="4396174"/>
            <a:ext cx="1313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汕德卡下框总成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104AF14A-EE81-4E61-A8D6-2B24F862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277" y="4918133"/>
            <a:ext cx="18893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利旧已开发的简易焊胎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124F874-54CE-48CD-8E99-480E342225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032" y="1669920"/>
            <a:ext cx="1061891" cy="739360"/>
          </a:xfrm>
          <a:prstGeom prst="rect">
            <a:avLst/>
          </a:prstGeom>
        </p:spPr>
      </p:pic>
      <p:sp>
        <p:nvSpPr>
          <p:cNvPr id="29" name="左大括号 28">
            <a:extLst>
              <a:ext uri="{FF2B5EF4-FFF2-40B4-BE49-F238E27FC236}">
                <a16:creationId xmlns:a16="http://schemas.microsoft.com/office/drawing/2014/main" id="{68C42416-A186-42E2-BA2A-A7EE75AACEF8}"/>
              </a:ext>
            </a:extLst>
          </p:cNvPr>
          <p:cNvSpPr/>
          <p:nvPr/>
        </p:nvSpPr>
        <p:spPr>
          <a:xfrm>
            <a:off x="4821890" y="1216007"/>
            <a:ext cx="536137" cy="15386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743805E-7B16-46AE-A9C4-3658F52155AC}"/>
              </a:ext>
            </a:extLst>
          </p:cNvPr>
          <p:cNvSpPr/>
          <p:nvPr/>
        </p:nvSpPr>
        <p:spPr>
          <a:xfrm>
            <a:off x="3541877" y="1502524"/>
            <a:ext cx="1411123" cy="9903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33A725CC-0E8B-48F5-9DC7-CAF9BF26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800" y="1002995"/>
            <a:ext cx="10447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开发新焊胎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4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E556CDDA-34BE-48BB-B939-F00D015C5B4C}"/>
              </a:ext>
            </a:extLst>
          </p:cNvPr>
          <p:cNvGrpSpPr/>
          <p:nvPr/>
        </p:nvGrpSpPr>
        <p:grpSpPr>
          <a:xfrm>
            <a:off x="264154" y="1936019"/>
            <a:ext cx="4433887" cy="2351588"/>
            <a:chOff x="4903056" y="3198635"/>
            <a:chExt cx="4433887" cy="2351588"/>
          </a:xfrm>
        </p:grpSpPr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40A353C0-9090-4FDD-9DFF-C22310974B0D}"/>
                </a:ext>
              </a:extLst>
            </p:cNvPr>
            <p:cNvGrpSpPr/>
            <p:nvPr/>
          </p:nvGrpSpPr>
          <p:grpSpPr>
            <a:xfrm>
              <a:off x="4903056" y="3198635"/>
              <a:ext cx="4433887" cy="2351588"/>
              <a:chOff x="333375" y="2163763"/>
              <a:chExt cx="4433887" cy="2351588"/>
            </a:xfrm>
          </p:grpSpPr>
          <p:pic>
            <p:nvPicPr>
              <p:cNvPr id="133" name="图片 132">
                <a:extLst>
                  <a:ext uri="{FF2B5EF4-FFF2-40B4-BE49-F238E27FC236}">
                    <a16:creationId xmlns:a16="http://schemas.microsoft.com/office/drawing/2014/main" id="{0613913C-28B7-464E-95AF-13CBFE1CB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1421765" y="1087755"/>
                <a:ext cx="2269490" cy="4421505"/>
              </a:xfrm>
              <a:prstGeom prst="rect">
                <a:avLst/>
              </a:prstGeom>
            </p:spPr>
          </p:pic>
          <p:grpSp>
            <p:nvGrpSpPr>
              <p:cNvPr id="141" name="组合 30">
                <a:extLst>
                  <a:ext uri="{FF2B5EF4-FFF2-40B4-BE49-F238E27FC236}">
                    <a16:creationId xmlns:a16="http://schemas.microsoft.com/office/drawing/2014/main" id="{9815E3C8-3DA8-4C60-BA4B-C4351751DF16}"/>
                  </a:ext>
                </a:extLst>
              </p:cNvPr>
              <p:cNvGrpSpPr/>
              <p:nvPr/>
            </p:nvGrpSpPr>
            <p:grpSpPr>
              <a:xfrm>
                <a:off x="645713" y="4188546"/>
                <a:ext cx="3951176" cy="326805"/>
                <a:chOff x="523807" y="3891066"/>
                <a:chExt cx="2745430" cy="305774"/>
              </a:xfrm>
            </p:grpSpPr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E1C54C08-D9ED-42B4-9A42-6151F51D9AC3}"/>
                    </a:ext>
                  </a:extLst>
                </p:cNvPr>
                <p:cNvCxnSpPr/>
                <p:nvPr/>
              </p:nvCxnSpPr>
              <p:spPr>
                <a:xfrm>
                  <a:off x="523807" y="3891066"/>
                  <a:ext cx="0" cy="30192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>
                  <a:extLst>
                    <a:ext uri="{FF2B5EF4-FFF2-40B4-BE49-F238E27FC236}">
                      <a16:creationId xmlns:a16="http://schemas.microsoft.com/office/drawing/2014/main" id="{9ABA832F-05CF-486B-8F02-ABECEF553F3C}"/>
                    </a:ext>
                  </a:extLst>
                </p:cNvPr>
                <p:cNvCxnSpPr/>
                <p:nvPr/>
              </p:nvCxnSpPr>
              <p:spPr>
                <a:xfrm>
                  <a:off x="3269237" y="3894913"/>
                  <a:ext cx="0" cy="30192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箭头连接符 144">
                  <a:extLst>
                    <a:ext uri="{FF2B5EF4-FFF2-40B4-BE49-F238E27FC236}">
                      <a16:creationId xmlns:a16="http://schemas.microsoft.com/office/drawing/2014/main" id="{47C52ED8-EE7E-40D5-8D79-BEEF9D5B3164}"/>
                    </a:ext>
                  </a:extLst>
                </p:cNvPr>
                <p:cNvCxnSpPr/>
                <p:nvPr/>
              </p:nvCxnSpPr>
              <p:spPr>
                <a:xfrm>
                  <a:off x="526597" y="4129763"/>
                  <a:ext cx="273690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组合 36">
                <a:extLst>
                  <a:ext uri="{FF2B5EF4-FFF2-40B4-BE49-F238E27FC236}">
                    <a16:creationId xmlns:a16="http://schemas.microsoft.com/office/drawing/2014/main" id="{EBC1C9BD-7DDD-49E7-A24A-852D94EC81E7}"/>
                  </a:ext>
                </a:extLst>
              </p:cNvPr>
              <p:cNvGrpSpPr/>
              <p:nvPr/>
            </p:nvGrpSpPr>
            <p:grpSpPr>
              <a:xfrm>
                <a:off x="333375" y="2307922"/>
                <a:ext cx="493320" cy="2018330"/>
                <a:chOff x="198120" y="2449982"/>
                <a:chExt cx="365847" cy="1895669"/>
              </a:xfrm>
            </p:grpSpPr>
            <p:cxnSp>
              <p:nvCxnSpPr>
                <p:cNvPr id="138" name="直接连接符 137">
                  <a:extLst>
                    <a:ext uri="{FF2B5EF4-FFF2-40B4-BE49-F238E27FC236}">
                      <a16:creationId xmlns:a16="http://schemas.microsoft.com/office/drawing/2014/main" id="{85E980A7-0E68-4E3E-A18E-099E855F9CC5}"/>
                    </a:ext>
                  </a:extLst>
                </p:cNvPr>
                <p:cNvCxnSpPr/>
                <p:nvPr/>
              </p:nvCxnSpPr>
              <p:spPr>
                <a:xfrm>
                  <a:off x="204636" y="2449982"/>
                  <a:ext cx="359331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>
                  <a:extLst>
                    <a:ext uri="{FF2B5EF4-FFF2-40B4-BE49-F238E27FC236}">
                      <a16:creationId xmlns:a16="http://schemas.microsoft.com/office/drawing/2014/main" id="{678CF001-8C78-4F3D-BD2E-C511C71452A8}"/>
                    </a:ext>
                  </a:extLst>
                </p:cNvPr>
                <p:cNvCxnSpPr/>
                <p:nvPr/>
              </p:nvCxnSpPr>
              <p:spPr>
                <a:xfrm>
                  <a:off x="198120" y="4345651"/>
                  <a:ext cx="359331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箭头连接符 139">
                  <a:extLst>
                    <a:ext uri="{FF2B5EF4-FFF2-40B4-BE49-F238E27FC236}">
                      <a16:creationId xmlns:a16="http://schemas.microsoft.com/office/drawing/2014/main" id="{E05DB676-D2E4-4725-8BEE-C81A99DF79F7}"/>
                    </a:ext>
                  </a:extLst>
                </p:cNvPr>
                <p:cNvCxnSpPr/>
                <p:nvPr/>
              </p:nvCxnSpPr>
              <p:spPr>
                <a:xfrm>
                  <a:off x="242804" y="2449982"/>
                  <a:ext cx="0" cy="189566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6D25541-B3D3-486A-B013-5BD929AEE37F}"/>
                </a:ext>
              </a:extLst>
            </p:cNvPr>
            <p:cNvSpPr/>
            <p:nvPr/>
          </p:nvSpPr>
          <p:spPr>
            <a:xfrm>
              <a:off x="6103159" y="3689484"/>
              <a:ext cx="2059279" cy="1253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C50DE36-45B8-4A07-8455-C327ECE2B6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3655" y="2546179"/>
            <a:ext cx="800995" cy="1196608"/>
          </a:xfrm>
          <a:prstGeom prst="rect">
            <a:avLst/>
          </a:prstGeo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0" y="119684"/>
            <a:ext cx="230380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493685F3-AEA2-488E-A70D-7FDED174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61744"/>
            <a:ext cx="1620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【 </a:t>
            </a:r>
            <a:r>
              <a:rPr lang="zh-CN" altLang="en-US" sz="1400" b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夹具方案书 </a:t>
            </a:r>
            <a:r>
              <a:rPr lang="en-US" altLang="zh-CN" sz="1400" b="0" dirty="0">
                <a:solidFill>
                  <a:srgbClr val="C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en-US" altLang="ko-KR" sz="1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DCC346-A1E6-4BBE-9173-7059A7696C47}"/>
              </a:ext>
            </a:extLst>
          </p:cNvPr>
          <p:cNvSpPr txBox="1"/>
          <p:nvPr/>
        </p:nvSpPr>
        <p:spPr>
          <a:xfrm>
            <a:off x="3920259" y="126514"/>
            <a:ext cx="175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【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夹具名称 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1690E7B-9F88-48B3-BA25-20F16D40DBCB}"/>
              </a:ext>
            </a:extLst>
          </p:cNvPr>
          <p:cNvSpPr txBox="1"/>
          <p:nvPr/>
        </p:nvSpPr>
        <p:spPr>
          <a:xfrm>
            <a:off x="305639" y="824515"/>
            <a:ext cx="1038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图例说明</a:t>
            </a:r>
            <a:r>
              <a:rPr lang="en-US" altLang="zh-CN" sz="1200" b="1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zh-CN" altLang="en-US" sz="12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1016DCB-83EE-473B-90B6-57412E20DCE9}"/>
              </a:ext>
            </a:extLst>
          </p:cNvPr>
          <p:cNvGrpSpPr/>
          <p:nvPr/>
        </p:nvGrpSpPr>
        <p:grpSpPr>
          <a:xfrm>
            <a:off x="1418211" y="692947"/>
            <a:ext cx="455281" cy="381170"/>
            <a:chOff x="1893437" y="724280"/>
            <a:chExt cx="455281" cy="38117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B6FC5B6-1BFE-4112-9F4A-6025D068910E}"/>
                </a:ext>
              </a:extLst>
            </p:cNvPr>
            <p:cNvSpPr txBox="1"/>
            <p:nvPr/>
          </p:nvSpPr>
          <p:spPr>
            <a:xfrm>
              <a:off x="1893437" y="724280"/>
              <a:ext cx="45528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b="0" dirty="0">
                  <a:solidFill>
                    <a:srgbClr val="000000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</a:rPr>
                <a:t>压紧</a:t>
              </a:r>
              <a:endParaRPr lang="zh-CN" altLang="en-US" sz="105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DE17854-0E59-44CE-A2F9-F4E494D66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3516" y="1003843"/>
              <a:ext cx="215904" cy="101607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FB53C89-1D08-4056-AFF9-B1978DECD640}"/>
              </a:ext>
            </a:extLst>
          </p:cNvPr>
          <p:cNvGrpSpPr/>
          <p:nvPr/>
        </p:nvGrpSpPr>
        <p:grpSpPr>
          <a:xfrm>
            <a:off x="1924498" y="692947"/>
            <a:ext cx="456677" cy="381173"/>
            <a:chOff x="1924498" y="692947"/>
            <a:chExt cx="456677" cy="38117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AEE1D8D-8B01-4CFB-8111-5AFE897746E5}"/>
                </a:ext>
              </a:extLst>
            </p:cNvPr>
            <p:cNvSpPr txBox="1"/>
            <p:nvPr/>
          </p:nvSpPr>
          <p:spPr>
            <a:xfrm>
              <a:off x="1924498" y="692947"/>
              <a:ext cx="45667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b="0" dirty="0">
                  <a:solidFill>
                    <a:srgbClr val="000000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</a:rPr>
                <a:t>导向</a:t>
              </a:r>
              <a:endParaRPr lang="zh-CN" altLang="en-US" sz="1050" dirty="0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84AADBE-0229-47D8-A57B-60DFBEED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1726" y="972510"/>
              <a:ext cx="228610" cy="1016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6143694-A69B-42AC-B22C-191B7C41126D}"/>
              </a:ext>
            </a:extLst>
          </p:cNvPr>
          <p:cNvGrpSpPr/>
          <p:nvPr/>
        </p:nvGrpSpPr>
        <p:grpSpPr>
          <a:xfrm>
            <a:off x="2360712" y="692947"/>
            <a:ext cx="456677" cy="381170"/>
            <a:chOff x="2355379" y="692947"/>
            <a:chExt cx="456677" cy="38117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77E47F9-0D0D-499C-8733-484A36C7B948}"/>
                </a:ext>
              </a:extLst>
            </p:cNvPr>
            <p:cNvSpPr txBox="1"/>
            <p:nvPr/>
          </p:nvSpPr>
          <p:spPr>
            <a:xfrm>
              <a:off x="2355379" y="692947"/>
              <a:ext cx="45667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b="0" dirty="0">
                  <a:solidFill>
                    <a:srgbClr val="000000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</a:rPr>
                <a:t>支撑</a:t>
              </a:r>
              <a:endParaRPr lang="zh-CN" altLang="en-US" sz="1050" dirty="0"/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07373EB-DEE3-4616-8ED6-FD2F64BD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5765" y="972510"/>
              <a:ext cx="215904" cy="101607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FF3A20E-DB60-4CBB-836E-BAE070A4AA66}"/>
              </a:ext>
            </a:extLst>
          </p:cNvPr>
          <p:cNvGrpSpPr/>
          <p:nvPr/>
        </p:nvGrpSpPr>
        <p:grpSpPr>
          <a:xfrm>
            <a:off x="2817389" y="692947"/>
            <a:ext cx="588058" cy="389388"/>
            <a:chOff x="2817389" y="692947"/>
            <a:chExt cx="588058" cy="38938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2B326C7-0E0D-4F88-9FDF-C626046249E0}"/>
                </a:ext>
              </a:extLst>
            </p:cNvPr>
            <p:cNvSpPr txBox="1"/>
            <p:nvPr/>
          </p:nvSpPr>
          <p:spPr>
            <a:xfrm>
              <a:off x="2817389" y="692947"/>
              <a:ext cx="58805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50" b="0" dirty="0">
                  <a:solidFill>
                    <a:srgbClr val="000000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</a:rPr>
                <a:t>U</a:t>
              </a:r>
              <a:r>
                <a:rPr lang="zh-CN" altLang="en-US" sz="1050" b="0" dirty="0">
                  <a:solidFill>
                    <a:srgbClr val="000000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</a:rPr>
                <a:t>型块</a:t>
              </a:r>
              <a:endParaRPr lang="zh-CN" altLang="en-US" sz="1050" dirty="0"/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79728906-1D85-4845-BC44-B579FE33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7764" y="980728"/>
              <a:ext cx="215904" cy="101607"/>
            </a:xfrm>
            <a:prstGeom prst="rect">
              <a:avLst/>
            </a:prstGeom>
          </p:spPr>
        </p:pic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3825B1B1-6DDE-4FE1-A061-0B4D439B365C}"/>
              </a:ext>
            </a:extLst>
          </p:cNvPr>
          <p:cNvSpPr txBox="1"/>
          <p:nvPr/>
        </p:nvSpPr>
        <p:spPr>
          <a:xfrm>
            <a:off x="266766" y="1321716"/>
            <a:ext cx="34906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【 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本方案为初步方案， 可根据实际情况调整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】</a:t>
            </a:r>
            <a:endParaRPr lang="zh-CN" altLang="en-US" sz="1200" dirty="0"/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7F39DBA7-D304-43FA-B496-13A65361A0ED}"/>
              </a:ext>
            </a:extLst>
          </p:cNvPr>
          <p:cNvGrpSpPr/>
          <p:nvPr/>
        </p:nvGrpSpPr>
        <p:grpSpPr>
          <a:xfrm>
            <a:off x="5771334" y="2364125"/>
            <a:ext cx="3676968" cy="2651443"/>
            <a:chOff x="4972050" y="3011805"/>
            <a:chExt cx="3676968" cy="2651443"/>
          </a:xfrm>
        </p:grpSpPr>
        <p:pic>
          <p:nvPicPr>
            <p:cNvPr id="152" name="Picture 27">
              <a:extLst>
                <a:ext uri="{FF2B5EF4-FFF2-40B4-BE49-F238E27FC236}">
                  <a16:creationId xmlns:a16="http://schemas.microsoft.com/office/drawing/2014/main" id="{FA24F2C1-C359-4C28-B48B-1C48832E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2738" y="3275013"/>
              <a:ext cx="420687" cy="8858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" name="TextBox 93">
              <a:extLst>
                <a:ext uri="{FF2B5EF4-FFF2-40B4-BE49-F238E27FC236}">
                  <a16:creationId xmlns:a16="http://schemas.microsoft.com/office/drawing/2014/main" id="{ED2C3681-8596-4DAB-B576-59272B0A81C3}"/>
                </a:ext>
              </a:extLst>
            </p:cNvPr>
            <p:cNvSpPr txBox="1"/>
            <p:nvPr/>
          </p:nvSpPr>
          <p:spPr>
            <a:xfrm>
              <a:off x="7704138" y="4160838"/>
              <a:ext cx="944880" cy="245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 dirty="0">
                  <a:latin typeface="Adobe 黑体 Std R" pitchFamily="34" charset="-122"/>
                  <a:ea typeface="Adobe 黑体 Std R" pitchFamily="34" charset="-122"/>
                </a:rPr>
                <a:t>退销机构单元</a:t>
              </a:r>
              <a:endParaRPr lang="en-US" altLang="zh-CN" sz="10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pic>
          <p:nvPicPr>
            <p:cNvPr id="154" name="Picture 30">
              <a:extLst>
                <a:ext uri="{FF2B5EF4-FFF2-40B4-BE49-F238E27FC236}">
                  <a16:creationId xmlns:a16="http://schemas.microsoft.com/office/drawing/2014/main" id="{88B0D113-B59C-4329-B9D7-CBE15841A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2063" y="3319463"/>
              <a:ext cx="625475" cy="8858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5" name="Picture 92">
              <a:extLst>
                <a:ext uri="{FF2B5EF4-FFF2-40B4-BE49-F238E27FC236}">
                  <a16:creationId xmlns:a16="http://schemas.microsoft.com/office/drawing/2014/main" id="{A88512C5-FDB5-457A-A248-887173832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18213" y="3297238"/>
              <a:ext cx="646112" cy="8969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6" name="TextBox 99">
              <a:extLst>
                <a:ext uri="{FF2B5EF4-FFF2-40B4-BE49-F238E27FC236}">
                  <a16:creationId xmlns:a16="http://schemas.microsoft.com/office/drawing/2014/main" id="{BFC1273C-EEE6-441C-8BCC-39721E5F0500}"/>
                </a:ext>
              </a:extLst>
            </p:cNvPr>
            <p:cNvSpPr txBox="1"/>
            <p:nvPr/>
          </p:nvSpPr>
          <p:spPr>
            <a:xfrm>
              <a:off x="5969000" y="4183063"/>
              <a:ext cx="944880" cy="245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 dirty="0">
                  <a:latin typeface="Adobe 黑体 Std R" pitchFamily="34" charset="-122"/>
                  <a:ea typeface="Adobe 黑体 Std R" pitchFamily="34" charset="-122"/>
                </a:rPr>
                <a:t>点焊夹紧单元</a:t>
              </a:r>
              <a:endParaRPr lang="en-US" altLang="zh-CN" sz="10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pic>
          <p:nvPicPr>
            <p:cNvPr id="157" name="Picture 93">
              <a:extLst>
                <a:ext uri="{FF2B5EF4-FFF2-40B4-BE49-F238E27FC236}">
                  <a16:creationId xmlns:a16="http://schemas.microsoft.com/office/drawing/2014/main" id="{111ECD51-0545-41C2-B42A-7F99BC8B1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75463" y="3302000"/>
              <a:ext cx="647700" cy="8747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8" name="TextBox 99">
              <a:extLst>
                <a:ext uri="{FF2B5EF4-FFF2-40B4-BE49-F238E27FC236}">
                  <a16:creationId xmlns:a16="http://schemas.microsoft.com/office/drawing/2014/main" id="{3C50C7F9-1528-4149-9170-1092B2B4307F}"/>
                </a:ext>
              </a:extLst>
            </p:cNvPr>
            <p:cNvSpPr txBox="1"/>
            <p:nvPr/>
          </p:nvSpPr>
          <p:spPr>
            <a:xfrm>
              <a:off x="6875463" y="4168775"/>
              <a:ext cx="817880" cy="245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 dirty="0">
                  <a:latin typeface="Adobe 黑体 Std R" pitchFamily="34" charset="-122"/>
                  <a:ea typeface="Adobe 黑体 Std R" pitchFamily="34" charset="-122"/>
                </a:rPr>
                <a:t>大力缸夹紧</a:t>
              </a:r>
              <a:endParaRPr lang="en-US" altLang="zh-CN" sz="10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pic>
          <p:nvPicPr>
            <p:cNvPr id="159" name="Picture 95">
              <a:extLst>
                <a:ext uri="{FF2B5EF4-FFF2-40B4-BE49-F238E27FC236}">
                  <a16:creationId xmlns:a16="http://schemas.microsoft.com/office/drawing/2014/main" id="{60C0A8D7-4B7C-495F-A995-DB6A7A1D9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18213" y="4706938"/>
              <a:ext cx="973137" cy="685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0" name="TextBox 93">
              <a:extLst>
                <a:ext uri="{FF2B5EF4-FFF2-40B4-BE49-F238E27FC236}">
                  <a16:creationId xmlns:a16="http://schemas.microsoft.com/office/drawing/2014/main" id="{B7A54BB6-03D2-4D9B-BCA3-0EC16FE07055}"/>
                </a:ext>
              </a:extLst>
            </p:cNvPr>
            <p:cNvSpPr txBox="1"/>
            <p:nvPr/>
          </p:nvSpPr>
          <p:spPr>
            <a:xfrm>
              <a:off x="5926138" y="5418138"/>
              <a:ext cx="1198880" cy="245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 dirty="0">
                  <a:latin typeface="Adobe 黑体 Std R" pitchFamily="34" charset="-122"/>
                  <a:ea typeface="Adobe 黑体 Std R" pitchFamily="34" charset="-122"/>
                </a:rPr>
                <a:t>导轨滑移夹紧机构</a:t>
              </a:r>
              <a:endParaRPr lang="en-US" altLang="zh-CN" sz="10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61" name="TextBox 107">
              <a:extLst>
                <a:ext uri="{FF2B5EF4-FFF2-40B4-BE49-F238E27FC236}">
                  <a16:creationId xmlns:a16="http://schemas.microsoft.com/office/drawing/2014/main" id="{F4261699-0A03-4D96-BDC2-2A8C566ED3D0}"/>
                </a:ext>
              </a:extLst>
            </p:cNvPr>
            <p:cNvSpPr txBox="1"/>
            <p:nvPr/>
          </p:nvSpPr>
          <p:spPr>
            <a:xfrm>
              <a:off x="6167438" y="4398963"/>
              <a:ext cx="360680" cy="306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342AF8"/>
                  </a:solidFill>
                  <a:latin typeface="Arial" panose="020B0604020202020204" pitchFamily="34" charset="0"/>
                </a:rPr>
                <a:t>⑥</a:t>
              </a:r>
            </a:p>
          </p:txBody>
        </p:sp>
        <p:sp>
          <p:nvSpPr>
            <p:cNvPr id="162" name="TextBox 1">
              <a:extLst>
                <a:ext uri="{FF2B5EF4-FFF2-40B4-BE49-F238E27FC236}">
                  <a16:creationId xmlns:a16="http://schemas.microsoft.com/office/drawing/2014/main" id="{B2F84450-F465-4650-9012-2B68B915F0A4}"/>
                </a:ext>
              </a:extLst>
            </p:cNvPr>
            <p:cNvSpPr txBox="1"/>
            <p:nvPr/>
          </p:nvSpPr>
          <p:spPr>
            <a:xfrm>
              <a:off x="5233988" y="3038475"/>
              <a:ext cx="3651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342AF8"/>
                  </a:solidFill>
                  <a:latin typeface="Arial" panose="020B0604020202020204" pitchFamily="34" charset="0"/>
                </a:rPr>
                <a:t>①</a:t>
              </a:r>
            </a:p>
          </p:txBody>
        </p:sp>
        <p:sp>
          <p:nvSpPr>
            <p:cNvPr id="163" name="TextBox 103">
              <a:extLst>
                <a:ext uri="{FF2B5EF4-FFF2-40B4-BE49-F238E27FC236}">
                  <a16:creationId xmlns:a16="http://schemas.microsoft.com/office/drawing/2014/main" id="{DD832835-4A56-4055-93A4-911FA272B5E2}"/>
                </a:ext>
              </a:extLst>
            </p:cNvPr>
            <p:cNvSpPr txBox="1"/>
            <p:nvPr/>
          </p:nvSpPr>
          <p:spPr>
            <a:xfrm>
              <a:off x="6167438" y="3049588"/>
              <a:ext cx="365125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342AF8"/>
                  </a:solidFill>
                  <a:latin typeface="Arial" panose="020B0604020202020204" pitchFamily="34" charset="0"/>
                </a:rPr>
                <a:t>②</a:t>
              </a:r>
            </a:p>
          </p:txBody>
        </p:sp>
        <p:sp>
          <p:nvSpPr>
            <p:cNvPr id="164" name="TextBox 86">
              <a:extLst>
                <a:ext uri="{FF2B5EF4-FFF2-40B4-BE49-F238E27FC236}">
                  <a16:creationId xmlns:a16="http://schemas.microsoft.com/office/drawing/2014/main" id="{BDE9EC35-1628-4C2A-A6BB-37297987693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67826" y="3042175"/>
              <a:ext cx="413895" cy="309315"/>
            </a:xfrm>
            <a:prstGeom prst="rect">
              <a:avLst/>
            </a:prstGeom>
            <a:blipFill rotWithShape="1">
              <a:blip r:embed="rId13"/>
              <a:stretch>
                <a:fillRect b="-3922"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165" name="TextBox 99">
              <a:extLst>
                <a:ext uri="{FF2B5EF4-FFF2-40B4-BE49-F238E27FC236}">
                  <a16:creationId xmlns:a16="http://schemas.microsoft.com/office/drawing/2014/main" id="{25BE7EDC-B547-4A7E-9D46-2F7D88081678}"/>
                </a:ext>
              </a:extLst>
            </p:cNvPr>
            <p:cNvSpPr txBox="1"/>
            <p:nvPr/>
          </p:nvSpPr>
          <p:spPr>
            <a:xfrm>
              <a:off x="4972050" y="4187825"/>
              <a:ext cx="954088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 dirty="0">
                  <a:latin typeface="Adobe 黑体 Std R" pitchFamily="34" charset="-122"/>
                  <a:ea typeface="Adobe 黑体 Std R" pitchFamily="34" charset="-122"/>
                </a:rPr>
                <a:t>弧焊夹紧单元</a:t>
              </a:r>
              <a:endParaRPr lang="en-US" altLang="zh-CN" sz="10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pic>
          <p:nvPicPr>
            <p:cNvPr id="166" name="图片 165">
              <a:extLst>
                <a:ext uri="{FF2B5EF4-FFF2-40B4-BE49-F238E27FC236}">
                  <a16:creationId xmlns:a16="http://schemas.microsoft.com/office/drawing/2014/main" id="{7DCF616C-A7BF-4D81-B8EF-8AACADB0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59045" y="4443730"/>
              <a:ext cx="909955" cy="951865"/>
            </a:xfrm>
            <a:prstGeom prst="rect">
              <a:avLst/>
            </a:prstGeom>
          </p:spPr>
        </p:pic>
        <p:sp>
          <p:nvSpPr>
            <p:cNvPr id="167" name="TextBox 106">
              <a:extLst>
                <a:ext uri="{FF2B5EF4-FFF2-40B4-BE49-F238E27FC236}">
                  <a16:creationId xmlns:a16="http://schemas.microsoft.com/office/drawing/2014/main" id="{4297B4A6-B484-4114-902A-EA5978D1121F}"/>
                </a:ext>
              </a:extLst>
            </p:cNvPr>
            <p:cNvSpPr txBox="1"/>
            <p:nvPr/>
          </p:nvSpPr>
          <p:spPr>
            <a:xfrm>
              <a:off x="5058728" y="4414838"/>
              <a:ext cx="360680" cy="306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342AF8"/>
                  </a:solidFill>
                  <a:latin typeface="Arial" panose="020B0604020202020204" pitchFamily="34" charset="0"/>
                </a:rPr>
                <a:t>⑤</a:t>
              </a:r>
            </a:p>
          </p:txBody>
        </p:sp>
        <p:sp>
          <p:nvSpPr>
            <p:cNvPr id="168" name="TextBox 93">
              <a:extLst>
                <a:ext uri="{FF2B5EF4-FFF2-40B4-BE49-F238E27FC236}">
                  <a16:creationId xmlns:a16="http://schemas.microsoft.com/office/drawing/2014/main" id="{85E3F0A4-C091-443C-BB22-7DEDE71420B4}"/>
                </a:ext>
              </a:extLst>
            </p:cNvPr>
            <p:cNvSpPr txBox="1"/>
            <p:nvPr/>
          </p:nvSpPr>
          <p:spPr>
            <a:xfrm>
              <a:off x="5003483" y="5418138"/>
              <a:ext cx="944880" cy="245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 dirty="0">
                  <a:latin typeface="Adobe 黑体 Std R" pitchFamily="34" charset="-122"/>
                  <a:ea typeface="Adobe 黑体 Std R" pitchFamily="34" charset="-122"/>
                </a:rPr>
                <a:t>翻销定位机构</a:t>
              </a:r>
              <a:endParaRPr lang="en-US" altLang="zh-CN" sz="10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69" name="TextBox 105">
              <a:extLst>
                <a:ext uri="{FF2B5EF4-FFF2-40B4-BE49-F238E27FC236}">
                  <a16:creationId xmlns:a16="http://schemas.microsoft.com/office/drawing/2014/main" id="{B8464C3F-7F98-4F06-BB36-B07E4636D5B2}"/>
                </a:ext>
              </a:extLst>
            </p:cNvPr>
            <p:cNvSpPr txBox="1"/>
            <p:nvPr/>
          </p:nvSpPr>
          <p:spPr>
            <a:xfrm>
              <a:off x="8027988" y="3011805"/>
              <a:ext cx="363537" cy="3079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342AF8"/>
                  </a:solidFill>
                  <a:latin typeface="Arial" panose="020B0604020202020204" pitchFamily="34" charset="0"/>
                </a:rPr>
                <a:t>④</a:t>
              </a: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592FB517-38F6-4B0D-9E20-17A7521C2327}"/>
              </a:ext>
            </a:extLst>
          </p:cNvPr>
          <p:cNvGrpSpPr/>
          <p:nvPr/>
        </p:nvGrpSpPr>
        <p:grpSpPr>
          <a:xfrm>
            <a:off x="5676329" y="5304499"/>
            <a:ext cx="4024026" cy="847717"/>
            <a:chOff x="5012470" y="5768308"/>
            <a:chExt cx="4024026" cy="847717"/>
          </a:xfrm>
        </p:grpSpPr>
        <p:sp>
          <p:nvSpPr>
            <p:cNvPr id="171" name="TextBox 19">
              <a:extLst>
                <a:ext uri="{FF2B5EF4-FFF2-40B4-BE49-F238E27FC236}">
                  <a16:creationId xmlns:a16="http://schemas.microsoft.com/office/drawing/2014/main" id="{136D3113-752F-4566-B14B-38321C48639B}"/>
                </a:ext>
              </a:extLst>
            </p:cNvPr>
            <p:cNvSpPr txBox="1"/>
            <p:nvPr/>
          </p:nvSpPr>
          <p:spPr>
            <a:xfrm>
              <a:off x="5012470" y="6010622"/>
              <a:ext cx="1955355" cy="260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0" hangingPunct="0">
                <a:buClrTx/>
                <a:buSzTx/>
                <a:buFontTx/>
                <a:defRPr/>
              </a:pPr>
              <a:r>
                <a:rPr lang="zh-CN" altLang="en-US" sz="1100" b="1" noProof="0" dirty="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  <a:sym typeface="+mn-ea"/>
                </a:rPr>
                <a:t>本方案采用右图</a:t>
              </a:r>
              <a:r>
                <a:rPr lang="en-US" altLang="zh-CN" sz="1100" b="1" noProof="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  <a:sym typeface="+mn-ea"/>
                </a:rPr>
                <a:t>A</a:t>
              </a:r>
              <a:r>
                <a:rPr lang="zh-CN" altLang="en-US" sz="1100" b="1" noProof="0" dirty="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  <a:sym typeface="+mn-ea"/>
                </a:rPr>
                <a:t>类</a:t>
              </a:r>
              <a:r>
                <a:rPr lang="en-US" altLang="zh-CN" sz="1100" b="1" noProof="0" dirty="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  <a:sym typeface="+mn-ea"/>
                </a:rPr>
                <a:t>BASE</a:t>
              </a:r>
              <a:endParaRPr kumimoji="0" lang="zh-CN" altLang="en-US" sz="1100" b="1" kern="1200" cap="none" spc="0" normalizeH="0" baseline="0" noProof="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cs typeface="+mn-cs"/>
              </a:endParaRPr>
            </a:p>
          </p:txBody>
        </p:sp>
        <p:sp>
          <p:nvSpPr>
            <p:cNvPr id="172" name="TextBox 105">
              <a:extLst>
                <a:ext uri="{FF2B5EF4-FFF2-40B4-BE49-F238E27FC236}">
                  <a16:creationId xmlns:a16="http://schemas.microsoft.com/office/drawing/2014/main" id="{B72D5A7C-FDE4-4BCB-846E-4C1D8716A1FA}"/>
                </a:ext>
              </a:extLst>
            </p:cNvPr>
            <p:cNvSpPr txBox="1"/>
            <p:nvPr/>
          </p:nvSpPr>
          <p:spPr>
            <a:xfrm>
              <a:off x="8330486" y="6309320"/>
              <a:ext cx="354948" cy="3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0" hangingPunct="0">
                <a:buClrTx/>
                <a:buSzTx/>
                <a:buFontTx/>
                <a:defRPr/>
              </a:pPr>
              <a:r>
                <a:rPr kumimoji="0" lang="en-US" altLang="zh-CN" sz="1400" b="1" kern="1200" cap="none" spc="0" normalizeH="0" baseline="0" noProof="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  <a:cs typeface="+mn-cs"/>
                </a:rPr>
                <a:t>B</a:t>
              </a:r>
              <a:endParaRPr kumimoji="0" lang="zh-CN" altLang="en-US" sz="1400" b="1" kern="1200" cap="none" spc="0" normalizeH="0" baseline="0" noProof="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  <a:cs typeface="+mn-cs"/>
              </a:endParaRPr>
            </a:p>
          </p:txBody>
        </p:sp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E1F5B244-A60F-44B3-9CA1-0B6EFAF2C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423" y="5768308"/>
              <a:ext cx="1057073" cy="584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" name="TextBox 19">
              <a:extLst>
                <a:ext uri="{FF2B5EF4-FFF2-40B4-BE49-F238E27FC236}">
                  <a16:creationId xmlns:a16="http://schemas.microsoft.com/office/drawing/2014/main" id="{5E443A16-4F86-43F7-BE95-CE08692B6F7E}"/>
                </a:ext>
              </a:extLst>
            </p:cNvPr>
            <p:cNvSpPr txBox="1"/>
            <p:nvPr/>
          </p:nvSpPr>
          <p:spPr>
            <a:xfrm>
              <a:off x="5012470" y="6296234"/>
              <a:ext cx="1955355" cy="260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0" hangingPunct="0">
                <a:buClrTx/>
                <a:buSzTx/>
                <a:buFontTx/>
                <a:defRPr/>
              </a:pPr>
              <a:r>
                <a:rPr lang="zh-CN" altLang="en-US" sz="1100" b="1" noProof="0" dirty="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  <a:sym typeface="+mn-ea"/>
                </a:rPr>
                <a:t>含翻转架</a:t>
              </a:r>
              <a:endParaRPr kumimoji="0" lang="zh-CN" altLang="en-US" sz="1100" b="1" kern="1200" cap="none" spc="0" normalizeH="0" baseline="0" noProof="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cs typeface="+mn-cs"/>
              </a:endParaRPr>
            </a:p>
          </p:txBody>
        </p:sp>
        <p:sp>
          <p:nvSpPr>
            <p:cNvPr id="175" name="TextBox 104">
              <a:extLst>
                <a:ext uri="{FF2B5EF4-FFF2-40B4-BE49-F238E27FC236}">
                  <a16:creationId xmlns:a16="http://schemas.microsoft.com/office/drawing/2014/main" id="{61ACFD44-5741-4A96-9455-FC8DB714CCA1}"/>
                </a:ext>
              </a:extLst>
            </p:cNvPr>
            <p:cNvSpPr txBox="1"/>
            <p:nvPr/>
          </p:nvSpPr>
          <p:spPr>
            <a:xfrm>
              <a:off x="7192565" y="6309320"/>
              <a:ext cx="354948" cy="3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0" hangingPunct="0">
                <a:buClrTx/>
                <a:buSzTx/>
                <a:buFontTx/>
                <a:defRPr/>
              </a:pPr>
              <a:r>
                <a:rPr kumimoji="0" lang="en-US" altLang="zh-CN" sz="1400" b="1" kern="1200" cap="none" spc="0" normalizeH="0" baseline="0" noProof="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  <a:cs typeface="+mn-cs"/>
                </a:rPr>
                <a:t>A</a:t>
              </a:r>
              <a:endParaRPr kumimoji="0" lang="zh-CN" altLang="en-US" sz="1400" b="1" kern="1200" cap="none" spc="0" normalizeH="0" baseline="0" noProof="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  <a:cs typeface="+mn-cs"/>
              </a:endParaRPr>
            </a:p>
          </p:txBody>
        </p:sp>
        <p:pic>
          <p:nvPicPr>
            <p:cNvPr id="176" name="图片 175">
              <a:extLst>
                <a:ext uri="{FF2B5EF4-FFF2-40B4-BE49-F238E27FC236}">
                  <a16:creationId xmlns:a16="http://schemas.microsoft.com/office/drawing/2014/main" id="{43FF69BC-F4EC-4C1F-BAD1-AC5A008F3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67855" y="5768340"/>
              <a:ext cx="884555" cy="610235"/>
            </a:xfrm>
            <a:prstGeom prst="rect">
              <a:avLst/>
            </a:prstGeom>
          </p:spPr>
        </p:pic>
      </p:grpSp>
      <p:sp>
        <p:nvSpPr>
          <p:cNvPr id="178" name="文本框 177">
            <a:extLst>
              <a:ext uri="{FF2B5EF4-FFF2-40B4-BE49-F238E27FC236}">
                <a16:creationId xmlns:a16="http://schemas.microsoft.com/office/drawing/2014/main" id="{949716CF-B1C1-40C3-A5E4-EEBF5FEF3F85}"/>
              </a:ext>
            </a:extLst>
          </p:cNvPr>
          <p:cNvSpPr txBox="1"/>
          <p:nvPr/>
        </p:nvSpPr>
        <p:spPr>
          <a:xfrm>
            <a:off x="5698751" y="5264099"/>
            <a:ext cx="1406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【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夹具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BASE】</a:t>
            </a:r>
            <a:endParaRPr lang="zh-CN" altLang="en-US" sz="1200" dirty="0"/>
          </a:p>
        </p:txBody>
      </p:sp>
      <p:cxnSp>
        <p:nvCxnSpPr>
          <p:cNvPr id="177" name="直接箭头连接符 176">
            <a:extLst>
              <a:ext uri="{FF2B5EF4-FFF2-40B4-BE49-F238E27FC236}">
                <a16:creationId xmlns:a16="http://schemas.microsoft.com/office/drawing/2014/main" id="{D75329A4-8EAB-451F-83E6-44F7F08E7D1B}"/>
              </a:ext>
            </a:extLst>
          </p:cNvPr>
          <p:cNvCxnSpPr/>
          <p:nvPr/>
        </p:nvCxnSpPr>
        <p:spPr>
          <a:xfrm>
            <a:off x="264154" y="1196752"/>
            <a:ext cx="9359271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9908586C-59E7-4151-A381-5F7BC43C8B70}"/>
              </a:ext>
            </a:extLst>
          </p:cNvPr>
          <p:cNvCxnSpPr>
            <a:cxnSpLocks/>
          </p:cNvCxnSpPr>
          <p:nvPr/>
        </p:nvCxnSpPr>
        <p:spPr>
          <a:xfrm>
            <a:off x="5459581" y="1210347"/>
            <a:ext cx="11621" cy="5315159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E78D7764-5A9C-461B-AFED-640C8A9A1BF5}"/>
              </a:ext>
            </a:extLst>
          </p:cNvPr>
          <p:cNvCxnSpPr>
            <a:cxnSpLocks/>
          </p:cNvCxnSpPr>
          <p:nvPr/>
        </p:nvCxnSpPr>
        <p:spPr>
          <a:xfrm>
            <a:off x="5459581" y="5157192"/>
            <a:ext cx="4406111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D30A4CE4-EACD-4565-9C34-B4F99B8F9831}"/>
              </a:ext>
            </a:extLst>
          </p:cNvPr>
          <p:cNvCxnSpPr>
            <a:cxnSpLocks/>
          </p:cNvCxnSpPr>
          <p:nvPr/>
        </p:nvCxnSpPr>
        <p:spPr>
          <a:xfrm>
            <a:off x="5459580" y="2374032"/>
            <a:ext cx="4406111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文本框 189">
            <a:extLst>
              <a:ext uri="{FF2B5EF4-FFF2-40B4-BE49-F238E27FC236}">
                <a16:creationId xmlns:a16="http://schemas.microsoft.com/office/drawing/2014/main" id="{F67F50E4-140C-4455-BCC0-E544DBA8E497}"/>
              </a:ext>
            </a:extLst>
          </p:cNvPr>
          <p:cNvSpPr txBox="1"/>
          <p:nvPr/>
        </p:nvSpPr>
        <p:spPr>
          <a:xfrm>
            <a:off x="5471202" y="1324519"/>
            <a:ext cx="3977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产能</a:t>
            </a:r>
            <a:r>
              <a:rPr lang="en-US" altLang="zh-CN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XXX</a:t>
            </a:r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万</a:t>
            </a:r>
            <a:r>
              <a:rPr lang="en-US" altLang="zh-CN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年，</a:t>
            </a:r>
            <a:r>
              <a:rPr lang="en-US" altLang="zh-CN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天，双班，</a:t>
            </a:r>
            <a:r>
              <a:rPr lang="en-US" altLang="zh-CN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10h/</a:t>
            </a:r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班</a:t>
            </a:r>
            <a:endParaRPr lang="zh-CN" altLang="en-US" sz="1200" dirty="0"/>
          </a:p>
        </p:txBody>
      </p:sp>
      <p:sp>
        <p:nvSpPr>
          <p:cNvPr id="191" name="文本框 190">
            <a:extLst>
              <a:ext uri="{FF2B5EF4-FFF2-40B4-BE49-F238E27FC236}">
                <a16:creationId xmlns:a16="http://schemas.microsoft.com/office/drawing/2014/main" id="{DAA0BF27-DCFA-41F9-AB57-68FDE61E726F}"/>
              </a:ext>
            </a:extLst>
          </p:cNvPr>
          <p:cNvSpPr txBox="1"/>
          <p:nvPr/>
        </p:nvSpPr>
        <p:spPr>
          <a:xfrm>
            <a:off x="5459580" y="1718672"/>
            <a:ext cx="3977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工位节拍：</a:t>
            </a:r>
            <a:r>
              <a:rPr lang="en-US" altLang="zh-CN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90s</a:t>
            </a:r>
            <a:endParaRPr lang="zh-CN" altLang="en-US" sz="1200" dirty="0"/>
          </a:p>
        </p:txBody>
      </p:sp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8402237B-54C7-4E12-BD01-CD7D12BBC0D6}"/>
              </a:ext>
            </a:extLst>
          </p:cNvPr>
          <p:cNvGrpSpPr/>
          <p:nvPr/>
        </p:nvGrpSpPr>
        <p:grpSpPr>
          <a:xfrm>
            <a:off x="3280681" y="705767"/>
            <a:ext cx="588963" cy="369888"/>
            <a:chOff x="4007792" y="980728"/>
            <a:chExt cx="588963" cy="369888"/>
          </a:xfrm>
        </p:grpSpPr>
        <p:sp>
          <p:nvSpPr>
            <p:cNvPr id="193" name="TextBox 6">
              <a:extLst>
                <a:ext uri="{FF2B5EF4-FFF2-40B4-BE49-F238E27FC236}">
                  <a16:creationId xmlns:a16="http://schemas.microsoft.com/office/drawing/2014/main" id="{47951D84-4FB1-4550-91A9-B5C11BFD376F}"/>
                </a:ext>
              </a:extLst>
            </p:cNvPr>
            <p:cNvSpPr txBox="1"/>
            <p:nvPr/>
          </p:nvSpPr>
          <p:spPr>
            <a:xfrm>
              <a:off x="4007792" y="980728"/>
              <a:ext cx="588963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0" hangingPunct="0"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latin typeface="Adobe 黑体 Std R" pitchFamily="34" charset="-122"/>
                  <a:ea typeface="Adobe 黑体 Std R" pitchFamily="34" charset="-122"/>
                  <a:cs typeface="+mn-cs"/>
                </a:rPr>
                <a:t>基准块</a:t>
              </a:r>
            </a:p>
          </p:txBody>
        </p:sp>
        <p:pic>
          <p:nvPicPr>
            <p:cNvPr id="194" name="Picture 10">
              <a:extLst>
                <a:ext uri="{FF2B5EF4-FFF2-40B4-BE49-F238E27FC236}">
                  <a16:creationId xmlns:a16="http://schemas.microsoft.com/office/drawing/2014/main" id="{024A536A-110C-4E04-B8B9-46CD222B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77655" y="1229966"/>
              <a:ext cx="252412" cy="1206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33B481F3-4A1F-498E-80BD-03E5792A9993}"/>
              </a:ext>
            </a:extLst>
          </p:cNvPr>
          <p:cNvGrpSpPr/>
          <p:nvPr/>
        </p:nvGrpSpPr>
        <p:grpSpPr>
          <a:xfrm>
            <a:off x="999289" y="2271087"/>
            <a:ext cx="1474214" cy="1694035"/>
            <a:chOff x="5377753" y="1053021"/>
            <a:chExt cx="3116829" cy="4062588"/>
          </a:xfrm>
        </p:grpSpPr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880722C6-BB3F-4629-9BE8-DC19383D46A1}"/>
                </a:ext>
              </a:extLst>
            </p:cNvPr>
            <p:cNvCxnSpPr>
              <a:cxnSpLocks/>
              <a:endCxn id="205" idx="3"/>
            </p:cNvCxnSpPr>
            <p:nvPr/>
          </p:nvCxnSpPr>
          <p:spPr>
            <a:xfrm flipV="1">
              <a:off x="7045860" y="4340940"/>
              <a:ext cx="228727" cy="3103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709D0D02-4493-4B85-A525-1E83DEDC6984}"/>
                </a:ext>
              </a:extLst>
            </p:cNvPr>
            <p:cNvCxnSpPr>
              <a:cxnSpLocks/>
              <a:endCxn id="206" idx="3"/>
            </p:cNvCxnSpPr>
            <p:nvPr/>
          </p:nvCxnSpPr>
          <p:spPr>
            <a:xfrm flipH="1" flipV="1">
              <a:off x="6606449" y="4340940"/>
              <a:ext cx="371125" cy="3507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B6F4589C-1E06-41C7-B340-B709B48D0655}"/>
                </a:ext>
              </a:extLst>
            </p:cNvPr>
            <p:cNvGrpSpPr/>
            <p:nvPr/>
          </p:nvGrpSpPr>
          <p:grpSpPr>
            <a:xfrm rot="5400000">
              <a:off x="5493738" y="1975076"/>
              <a:ext cx="2816678" cy="1915048"/>
              <a:chOff x="5493738" y="1975076"/>
              <a:chExt cx="2816678" cy="1915048"/>
            </a:xfrm>
          </p:grpSpPr>
          <p:pic>
            <p:nvPicPr>
              <p:cNvPr id="200" name="图片 199">
                <a:extLst>
                  <a:ext uri="{FF2B5EF4-FFF2-40B4-BE49-F238E27FC236}">
                    <a16:creationId xmlns:a16="http://schemas.microsoft.com/office/drawing/2014/main" id="{87D35741-8038-4C9D-A2BE-D55FA1715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333366"/>
                  </a:clrFrom>
                  <a:clrTo>
                    <a:srgbClr val="33336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6104992" y="1587777"/>
                <a:ext cx="1720692" cy="2664297"/>
              </a:xfrm>
              <a:prstGeom prst="rect">
                <a:avLst/>
              </a:prstGeom>
            </p:spPr>
          </p:pic>
          <p:pic>
            <p:nvPicPr>
              <p:cNvPr id="201" name="图片 200">
                <a:extLst>
                  <a:ext uri="{FF2B5EF4-FFF2-40B4-BE49-F238E27FC236}">
                    <a16:creationId xmlns:a16="http://schemas.microsoft.com/office/drawing/2014/main" id="{66DA8CC8-6487-445A-8039-A3509BF0A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33120" y="2213015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202" name="图片 201">
                <a:extLst>
                  <a:ext uri="{FF2B5EF4-FFF2-40B4-BE49-F238E27FC236}">
                    <a16:creationId xmlns:a16="http://schemas.microsoft.com/office/drawing/2014/main" id="{8EE2FBE5-26DD-462B-BFE6-1DA6D1E8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9304" y="2184594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203" name="图片 202">
                <a:extLst>
                  <a:ext uri="{FF2B5EF4-FFF2-40B4-BE49-F238E27FC236}">
                    <a16:creationId xmlns:a16="http://schemas.microsoft.com/office/drawing/2014/main" id="{6B128CEC-6678-414B-ABEC-D86DD875A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2796" y="3467368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204" name="图片 203">
                <a:extLst>
                  <a:ext uri="{FF2B5EF4-FFF2-40B4-BE49-F238E27FC236}">
                    <a16:creationId xmlns:a16="http://schemas.microsoft.com/office/drawing/2014/main" id="{D9A9F805-4BD9-46DB-82EB-B4CDF1D3D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35001" y="3467368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205" name="图片 204">
                <a:extLst>
                  <a:ext uri="{FF2B5EF4-FFF2-40B4-BE49-F238E27FC236}">
                    <a16:creationId xmlns:a16="http://schemas.microsoft.com/office/drawing/2014/main" id="{4E632D6E-892D-4B0E-9072-41FAC2D33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336" y="2491805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06" name="图片 205">
                <a:extLst>
                  <a:ext uri="{FF2B5EF4-FFF2-40B4-BE49-F238E27FC236}">
                    <a16:creationId xmlns:a16="http://schemas.microsoft.com/office/drawing/2014/main" id="{CD7CC136-268C-4F70-959C-0D1D8C022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336" y="3159943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07" name="图片 206">
                <a:extLst>
                  <a:ext uri="{FF2B5EF4-FFF2-40B4-BE49-F238E27FC236}">
                    <a16:creationId xmlns:a16="http://schemas.microsoft.com/office/drawing/2014/main" id="{1EBAC45F-17B8-43D6-8C2F-CBBD91EC0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738" y="2473494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08" name="图片 207">
                <a:extLst>
                  <a:ext uri="{FF2B5EF4-FFF2-40B4-BE49-F238E27FC236}">
                    <a16:creationId xmlns:a16="http://schemas.microsoft.com/office/drawing/2014/main" id="{273E1BF1-6EE4-4F20-BE8C-3DF36A88E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9789" y="3327999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09" name="图片 208">
                <a:extLst>
                  <a:ext uri="{FF2B5EF4-FFF2-40B4-BE49-F238E27FC236}">
                    <a16:creationId xmlns:a16="http://schemas.microsoft.com/office/drawing/2014/main" id="{E827C6D0-5737-4E87-9C64-A673F5BBF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180320" y="2073330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10" name="图片 209">
                <a:extLst>
                  <a:ext uri="{FF2B5EF4-FFF2-40B4-BE49-F238E27FC236}">
                    <a16:creationId xmlns:a16="http://schemas.microsoft.com/office/drawing/2014/main" id="{0EF69749-F5B2-4518-B8CA-6BB5BDD3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7499035" y="2096982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11" name="图片 210">
                <a:extLst>
                  <a:ext uri="{FF2B5EF4-FFF2-40B4-BE49-F238E27FC236}">
                    <a16:creationId xmlns:a16="http://schemas.microsoft.com/office/drawing/2014/main" id="{FD326333-0CEE-4197-9FED-545F72A15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205196" y="3646310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212" name="图片 211">
                <a:extLst>
                  <a:ext uri="{FF2B5EF4-FFF2-40B4-BE49-F238E27FC236}">
                    <a16:creationId xmlns:a16="http://schemas.microsoft.com/office/drawing/2014/main" id="{60F058B4-CE0F-4847-A761-7B89F3542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7454478" y="3655298"/>
                <a:ext cx="333080" cy="136571"/>
              </a:xfrm>
              <a:prstGeom prst="rect">
                <a:avLst/>
              </a:prstGeom>
            </p:spPr>
          </p:pic>
        </p:grp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75DEB0FA-5FEC-45D8-95E1-09D92098F777}"/>
                </a:ext>
              </a:extLst>
            </p:cNvPr>
            <p:cNvSpPr/>
            <p:nvPr/>
          </p:nvSpPr>
          <p:spPr>
            <a:xfrm>
              <a:off x="6687985" y="4571680"/>
              <a:ext cx="566508" cy="543929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BF87A7D0-628B-4E56-B3CB-5BEBE538A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1437" y="2405486"/>
              <a:ext cx="367441" cy="5371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20EC124A-944C-40CA-ABC5-36143D6275A3}"/>
                </a:ext>
              </a:extLst>
            </p:cNvPr>
            <p:cNvCxnSpPr>
              <a:cxnSpLocks/>
            </p:cNvCxnSpPr>
            <p:nvPr/>
          </p:nvCxnSpPr>
          <p:spPr>
            <a:xfrm>
              <a:off x="5596590" y="3053381"/>
              <a:ext cx="372288" cy="5675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A923D8A4-9314-44F5-A7DE-A334D79746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8122" y="2416432"/>
              <a:ext cx="373230" cy="5596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7BF1ECE8-4281-4ED7-9EDD-0548044838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122" y="2984867"/>
              <a:ext cx="373230" cy="5983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D741F6B6-FC73-42E9-8B6C-21370DFA4D0C}"/>
                </a:ext>
              </a:extLst>
            </p:cNvPr>
            <p:cNvSpPr/>
            <p:nvPr/>
          </p:nvSpPr>
          <p:spPr>
            <a:xfrm>
              <a:off x="5377753" y="2907300"/>
              <a:ext cx="330394" cy="38791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0F4EF41B-4B93-4BEA-9C9A-AC4B84FE20CF}"/>
                </a:ext>
              </a:extLst>
            </p:cNvPr>
            <p:cNvSpPr/>
            <p:nvPr/>
          </p:nvSpPr>
          <p:spPr>
            <a:xfrm>
              <a:off x="8121352" y="2936680"/>
              <a:ext cx="373230" cy="51617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9BFC4E71-F48B-4D44-8529-7E9F5F7325AF}"/>
                </a:ext>
              </a:extLst>
            </p:cNvPr>
            <p:cNvSpPr/>
            <p:nvPr/>
          </p:nvSpPr>
          <p:spPr>
            <a:xfrm>
              <a:off x="6647137" y="1053021"/>
              <a:ext cx="513087" cy="45408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BF498419-6D61-4ADA-9079-9FC54583D000}"/>
                </a:ext>
              </a:extLst>
            </p:cNvPr>
            <p:cNvCxnSpPr>
              <a:cxnSpLocks/>
              <a:endCxn id="208" idx="0"/>
            </p:cNvCxnSpPr>
            <p:nvPr/>
          </p:nvCxnSpPr>
          <p:spPr>
            <a:xfrm flipH="1">
              <a:off x="6506679" y="1382832"/>
              <a:ext cx="374980" cy="3240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E4CE037F-F5AF-4C7B-B321-61E7BD7490AF}"/>
                </a:ext>
              </a:extLst>
            </p:cNvPr>
            <p:cNvCxnSpPr>
              <a:cxnSpLocks/>
              <a:stCxn id="197" idx="5"/>
            </p:cNvCxnSpPr>
            <p:nvPr/>
          </p:nvCxnSpPr>
          <p:spPr>
            <a:xfrm>
              <a:off x="7085084" y="1440606"/>
              <a:ext cx="3965" cy="1084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文本框 212">
            <a:extLst>
              <a:ext uri="{FF2B5EF4-FFF2-40B4-BE49-F238E27FC236}">
                <a16:creationId xmlns:a16="http://schemas.microsoft.com/office/drawing/2014/main" id="{8EE34A18-36C3-4975-A3DA-A32E9F2D208C}"/>
              </a:ext>
            </a:extLst>
          </p:cNvPr>
          <p:cNvSpPr txBox="1"/>
          <p:nvPr/>
        </p:nvSpPr>
        <p:spPr>
          <a:xfrm>
            <a:off x="453663" y="5005789"/>
            <a:ext cx="4339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上件方向：导轨连接板在下，下框再上（图示仅为定位展示）；</a:t>
            </a:r>
            <a:endParaRPr lang="en-US" altLang="zh-CN" sz="1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zh-CN" sz="1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zh-CN" altLang="en-US" sz="1200" dirty="0">
                <a:solidFill>
                  <a:srgbClr val="000000"/>
                </a:solidFill>
              </a:rPr>
              <a:t>滑轨连接梁定位单元可切换</a:t>
            </a:r>
            <a:endParaRPr lang="zh-CN" altLang="en-US" sz="1200" dirty="0"/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5FD89AF4-E9AD-488D-918B-295870CF2499}"/>
              </a:ext>
            </a:extLst>
          </p:cNvPr>
          <p:cNvGrpSpPr/>
          <p:nvPr/>
        </p:nvGrpSpPr>
        <p:grpSpPr>
          <a:xfrm>
            <a:off x="2685786" y="2295902"/>
            <a:ext cx="1474214" cy="1694035"/>
            <a:chOff x="5377753" y="1053021"/>
            <a:chExt cx="3116829" cy="4062588"/>
          </a:xfrm>
        </p:grpSpPr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26DDD247-328C-43DE-8695-D2B5723D8E43}"/>
                </a:ext>
              </a:extLst>
            </p:cNvPr>
            <p:cNvCxnSpPr>
              <a:cxnSpLocks/>
              <a:stCxn id="102" idx="6"/>
              <a:endCxn id="117" idx="3"/>
            </p:cNvCxnSpPr>
            <p:nvPr/>
          </p:nvCxnSpPr>
          <p:spPr>
            <a:xfrm flipV="1">
              <a:off x="7254492" y="4501046"/>
              <a:ext cx="272882" cy="3425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5A8E2470-EC9F-4098-A8A6-4C48C71D48A7}"/>
                </a:ext>
              </a:extLst>
            </p:cNvPr>
            <p:cNvCxnSpPr>
              <a:cxnSpLocks/>
              <a:endCxn id="118" idx="3"/>
            </p:cNvCxnSpPr>
            <p:nvPr/>
          </p:nvCxnSpPr>
          <p:spPr>
            <a:xfrm flipH="1" flipV="1">
              <a:off x="6405083" y="4501046"/>
              <a:ext cx="371126" cy="3507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D0BA69FD-F6AE-4259-8855-D47707383D49}"/>
                </a:ext>
              </a:extLst>
            </p:cNvPr>
            <p:cNvGrpSpPr/>
            <p:nvPr/>
          </p:nvGrpSpPr>
          <p:grpSpPr>
            <a:xfrm rot="5400000">
              <a:off x="5413685" y="2055130"/>
              <a:ext cx="2976785" cy="1915048"/>
              <a:chOff x="5493738" y="1975076"/>
              <a:chExt cx="2976785" cy="1915048"/>
            </a:xfrm>
          </p:grpSpPr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44894A88-FD7D-4CC0-8742-D534B42D5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33120" y="2213015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114" name="图片 113">
                <a:extLst>
                  <a:ext uri="{FF2B5EF4-FFF2-40B4-BE49-F238E27FC236}">
                    <a16:creationId xmlns:a16="http://schemas.microsoft.com/office/drawing/2014/main" id="{54D20655-4687-406C-8273-4C0A32026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9304" y="2184594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115" name="图片 114">
                <a:extLst>
                  <a:ext uri="{FF2B5EF4-FFF2-40B4-BE49-F238E27FC236}">
                    <a16:creationId xmlns:a16="http://schemas.microsoft.com/office/drawing/2014/main" id="{F2569FDC-54B1-4A7A-A6E1-1A7099131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2796" y="3467368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116" name="图片 115">
                <a:extLst>
                  <a:ext uri="{FF2B5EF4-FFF2-40B4-BE49-F238E27FC236}">
                    <a16:creationId xmlns:a16="http://schemas.microsoft.com/office/drawing/2014/main" id="{EAA81D4B-7EE6-4C40-8F51-FE3ED7B74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35001" y="3467368"/>
                <a:ext cx="245455" cy="213853"/>
              </a:xfrm>
              <a:prstGeom prst="rect">
                <a:avLst/>
              </a:prstGeom>
            </p:spPr>
          </p:pic>
          <p:pic>
            <p:nvPicPr>
              <p:cNvPr id="117" name="图片 116">
                <a:extLst>
                  <a:ext uri="{FF2B5EF4-FFF2-40B4-BE49-F238E27FC236}">
                    <a16:creationId xmlns:a16="http://schemas.microsoft.com/office/drawing/2014/main" id="{645891FD-F2D9-4393-B088-2C468186B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7443" y="2239019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18" name="图片 117">
                <a:extLst>
                  <a:ext uri="{FF2B5EF4-FFF2-40B4-BE49-F238E27FC236}">
                    <a16:creationId xmlns:a16="http://schemas.microsoft.com/office/drawing/2014/main" id="{96D07006-F683-4ED0-8E70-2D2256E6B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7443" y="3361308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19" name="图片 118">
                <a:extLst>
                  <a:ext uri="{FF2B5EF4-FFF2-40B4-BE49-F238E27FC236}">
                    <a16:creationId xmlns:a16="http://schemas.microsoft.com/office/drawing/2014/main" id="{82614A96-50D2-4DC1-86AE-DDD8899EC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738" y="2473494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20" name="图片 119">
                <a:extLst>
                  <a:ext uri="{FF2B5EF4-FFF2-40B4-BE49-F238E27FC236}">
                    <a16:creationId xmlns:a16="http://schemas.microsoft.com/office/drawing/2014/main" id="{43FADEA7-3E5F-46AD-AEDF-58623C805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9789" y="3327999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21" name="图片 120">
                <a:extLst>
                  <a:ext uri="{FF2B5EF4-FFF2-40B4-BE49-F238E27FC236}">
                    <a16:creationId xmlns:a16="http://schemas.microsoft.com/office/drawing/2014/main" id="{478842FA-648E-4794-9058-FB9DCE831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180320" y="2073330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22" name="图片 121">
                <a:extLst>
                  <a:ext uri="{FF2B5EF4-FFF2-40B4-BE49-F238E27FC236}">
                    <a16:creationId xmlns:a16="http://schemas.microsoft.com/office/drawing/2014/main" id="{256D8B07-D859-447C-BF45-9EE8A7EA4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7499035" y="2096982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23" name="图片 122">
                <a:extLst>
                  <a:ext uri="{FF2B5EF4-FFF2-40B4-BE49-F238E27FC236}">
                    <a16:creationId xmlns:a16="http://schemas.microsoft.com/office/drawing/2014/main" id="{AB992AD6-743C-4DA9-90B0-0CF60D207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205196" y="3646310"/>
                <a:ext cx="333080" cy="136571"/>
              </a:xfrm>
              <a:prstGeom prst="rect">
                <a:avLst/>
              </a:prstGeom>
            </p:spPr>
          </p:pic>
          <p:pic>
            <p:nvPicPr>
              <p:cNvPr id="124" name="图片 123">
                <a:extLst>
                  <a:ext uri="{FF2B5EF4-FFF2-40B4-BE49-F238E27FC236}">
                    <a16:creationId xmlns:a16="http://schemas.microsoft.com/office/drawing/2014/main" id="{10317AC0-B70D-4DA2-95ED-158D0E5D9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7454478" y="3655298"/>
                <a:ext cx="333080" cy="136571"/>
              </a:xfrm>
              <a:prstGeom prst="rect">
                <a:avLst/>
              </a:prstGeom>
            </p:spPr>
          </p:pic>
        </p:grp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4063D8F6-9732-4E8F-B781-19FB0BDC43F9}"/>
                </a:ext>
              </a:extLst>
            </p:cNvPr>
            <p:cNvSpPr/>
            <p:nvPr/>
          </p:nvSpPr>
          <p:spPr>
            <a:xfrm>
              <a:off x="6687985" y="4571680"/>
              <a:ext cx="566508" cy="543929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1C4C70F2-8F96-4FB6-89CF-A53105EE3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1437" y="2405486"/>
              <a:ext cx="367441" cy="5371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id="{D66F4ECD-0064-4F0F-9B9A-B275B1AAE620}"/>
                </a:ext>
              </a:extLst>
            </p:cNvPr>
            <p:cNvCxnSpPr>
              <a:cxnSpLocks/>
            </p:cNvCxnSpPr>
            <p:nvPr/>
          </p:nvCxnSpPr>
          <p:spPr>
            <a:xfrm>
              <a:off x="5596590" y="3053381"/>
              <a:ext cx="372288" cy="5675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A636F466-6D03-4BD8-93A4-6FA8EAC9C0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8122" y="2416432"/>
              <a:ext cx="373230" cy="5596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2EBCD5DA-2340-4E34-AEE9-4ABE0D134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122" y="2984867"/>
              <a:ext cx="373230" cy="5983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B44609DE-7D18-4F9E-BFBF-D1F37E485C3B}"/>
                </a:ext>
              </a:extLst>
            </p:cNvPr>
            <p:cNvSpPr/>
            <p:nvPr/>
          </p:nvSpPr>
          <p:spPr>
            <a:xfrm>
              <a:off x="5377753" y="2907300"/>
              <a:ext cx="330394" cy="38791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885D9030-545B-4695-BCE2-6E677146F0EF}"/>
                </a:ext>
              </a:extLst>
            </p:cNvPr>
            <p:cNvSpPr/>
            <p:nvPr/>
          </p:nvSpPr>
          <p:spPr>
            <a:xfrm>
              <a:off x="8121352" y="2936680"/>
              <a:ext cx="373230" cy="51617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F0B6C8A-29E4-4A2C-813A-3BF3EFF10C31}"/>
                </a:ext>
              </a:extLst>
            </p:cNvPr>
            <p:cNvSpPr/>
            <p:nvPr/>
          </p:nvSpPr>
          <p:spPr>
            <a:xfrm>
              <a:off x="6647137" y="1053021"/>
              <a:ext cx="513087" cy="45408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6C8D2110-CDD9-4F9A-9E7B-6E3EDEEDD6BE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 flipH="1">
              <a:off x="6506679" y="1382832"/>
              <a:ext cx="374980" cy="3240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6CB6B4BB-8010-4EBB-9272-693AC441B905}"/>
                </a:ext>
              </a:extLst>
            </p:cNvPr>
            <p:cNvCxnSpPr>
              <a:cxnSpLocks/>
              <a:stCxn id="109" idx="5"/>
            </p:cNvCxnSpPr>
            <p:nvPr/>
          </p:nvCxnSpPr>
          <p:spPr>
            <a:xfrm>
              <a:off x="7085084" y="1440606"/>
              <a:ext cx="3965" cy="1084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07735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4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23599</TotalTime>
  <Words>383</Words>
  <Application>Microsoft Office PowerPoint</Application>
  <PresentationFormat>A4 纸张(210x297 毫米)</PresentationFormat>
  <Paragraphs>77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Adobe 黑体 Std R</vt:lpstr>
      <vt:lpstr>굴림</vt:lpstr>
      <vt:lpstr>HY헤드라인M</vt:lpstr>
      <vt:lpstr>SimHei</vt:lpstr>
      <vt:lpstr>微软雅黑</vt:lpstr>
      <vt:lpstr>Arial</vt:lpstr>
      <vt:lpstr>기본 디자인</vt:lpstr>
      <vt:lpstr>1_기본 디자인</vt:lpstr>
      <vt:lpstr>3_기본 디자인</vt:lpstr>
      <vt:lpstr>4_기본 디자인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QAD_009</cp:lastModifiedBy>
  <cp:revision>899</cp:revision>
  <cp:lastPrinted>2025-04-17T06:38:00Z</cp:lastPrinted>
  <dcterms:created xsi:type="dcterms:W3CDTF">2007-11-09T05:41:00Z</dcterms:created>
  <dcterms:modified xsi:type="dcterms:W3CDTF">2025-07-22T02:52:43Z</dcterms:modified>
</cp:coreProperties>
</file>