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3651" r:id="rId4"/>
  </p:sldMasterIdLst>
  <p:notesMasterIdLst>
    <p:notesMasterId r:id="rId7"/>
  </p:notesMasterIdLst>
  <p:handoutMasterIdLst>
    <p:handoutMasterId r:id="rId8"/>
  </p:handoutMasterIdLst>
  <p:sldIdLst>
    <p:sldId id="334" r:id="rId5"/>
    <p:sldId id="335" r:id="rId6"/>
  </p:sldIdLst>
  <p:sldSz cx="9906000" cy="6858000" type="A4"/>
  <p:notesSz cx="9928225" cy="6797675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  <p15:guide id="3" pos="3220" userDrawn="1">
          <p15:clr>
            <a:srgbClr val="A4A3A4"/>
          </p15:clr>
        </p15:guide>
        <p15:guide id="4" orient="horz" pos="22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FF3300"/>
    <a:srgbClr val="00009A"/>
    <a:srgbClr val="0000CC"/>
    <a:srgbClr val="000066"/>
    <a:srgbClr val="666699"/>
    <a:srgbClr val="FF9999"/>
    <a:srgbClr val="FFFF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46" autoAdjust="0"/>
    <p:restoredTop sz="99885" autoAdjust="0"/>
  </p:normalViewPr>
  <p:slideViewPr>
    <p:cSldViewPr>
      <p:cViewPr varScale="1">
        <p:scale>
          <a:sx n="114" d="100"/>
          <a:sy n="114" d="100"/>
        </p:scale>
        <p:origin x="804" y="96"/>
      </p:cViewPr>
      <p:guideLst>
        <p:guide orient="horz" pos="2160"/>
        <p:guide pos="3120"/>
        <p:guide pos="3220"/>
        <p:guide orient="horz" pos="22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3173" cy="340587"/>
          </a:xfrm>
          <a:prstGeom prst="rect">
            <a:avLst/>
          </a:prstGeom>
        </p:spPr>
        <p:txBody>
          <a:bodyPr vert="horz" lIns="73840" tIns="36919" rIns="73840" bIns="36919" rtlCol="0"/>
          <a:lstStyle>
            <a:lvl1pPr algn="l">
              <a:defRPr sz="10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623770" y="1"/>
            <a:ext cx="4303173" cy="340587"/>
          </a:xfrm>
          <a:prstGeom prst="rect">
            <a:avLst/>
          </a:prstGeom>
        </p:spPr>
        <p:txBody>
          <a:bodyPr vert="horz" lIns="73840" tIns="36919" rIns="73840" bIns="36919" rtlCol="0"/>
          <a:lstStyle>
            <a:lvl1pPr algn="r">
              <a:defRPr sz="1000"/>
            </a:lvl1pPr>
          </a:lstStyle>
          <a:p>
            <a:pPr>
              <a:defRPr/>
            </a:pPr>
            <a:fld id="{9EDBDD4B-C952-41EB-87E6-F71DF1877CF9}" type="datetimeFigureOut">
              <a:rPr lang="ko-KR" altLang="en-US"/>
              <a:pPr>
                <a:defRPr/>
              </a:pPr>
              <a:t>2025-07-25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457089"/>
            <a:ext cx="4303173" cy="339306"/>
          </a:xfrm>
          <a:prstGeom prst="rect">
            <a:avLst/>
          </a:prstGeom>
        </p:spPr>
        <p:txBody>
          <a:bodyPr vert="horz" lIns="73840" tIns="36919" rIns="73840" bIns="36919" rtlCol="0" anchor="b"/>
          <a:lstStyle>
            <a:lvl1pPr algn="l">
              <a:defRPr sz="10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623770" y="6457089"/>
            <a:ext cx="4303173" cy="339306"/>
          </a:xfrm>
          <a:prstGeom prst="rect">
            <a:avLst/>
          </a:prstGeom>
        </p:spPr>
        <p:txBody>
          <a:bodyPr vert="horz" lIns="73840" tIns="36919" rIns="73840" bIns="36919" rtlCol="0" anchor="b"/>
          <a:lstStyle>
            <a:lvl1pPr algn="r">
              <a:defRPr sz="1000"/>
            </a:lvl1pPr>
          </a:lstStyle>
          <a:p>
            <a:pPr>
              <a:defRPr/>
            </a:pPr>
            <a:fld id="{C4C96498-7E5C-4D8D-B27D-42C3443596C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04176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303173" cy="34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00" tIns="46050" rIns="92100" bIns="46050" numCol="1" anchor="t" anchorCtr="0" compatLnSpc="1">
            <a:prstTxWarp prst="textNoShape">
              <a:avLst/>
            </a:prstTxWarp>
          </a:bodyPr>
          <a:lstStyle>
            <a:lvl1pPr defTabSz="920430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3770" y="1"/>
            <a:ext cx="4303173" cy="34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00" tIns="46050" rIns="92100" bIns="46050" numCol="1" anchor="t" anchorCtr="0" compatLnSpc="1">
            <a:prstTxWarp prst="textNoShape">
              <a:avLst/>
            </a:prstTxWarp>
          </a:bodyPr>
          <a:lstStyle>
            <a:lvl1pPr algn="r" defTabSz="920430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21025" y="509588"/>
            <a:ext cx="3686175" cy="2552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336" y="3227904"/>
            <a:ext cx="7941553" cy="3060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00" tIns="46050" rIns="92100" bIns="460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7089"/>
            <a:ext cx="4303173" cy="339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00" tIns="46050" rIns="92100" bIns="46050" numCol="1" anchor="b" anchorCtr="0" compatLnSpc="1">
            <a:prstTxWarp prst="textNoShape">
              <a:avLst/>
            </a:prstTxWarp>
          </a:bodyPr>
          <a:lstStyle>
            <a:lvl1pPr defTabSz="920430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3770" y="6457089"/>
            <a:ext cx="4303173" cy="339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00" tIns="46050" rIns="92100" bIns="46050" numCol="1" anchor="b" anchorCtr="0" compatLnSpc="1">
            <a:prstTxWarp prst="textNoShape">
              <a:avLst/>
            </a:prstTxWarp>
          </a:bodyPr>
          <a:lstStyle>
            <a:lvl1pPr algn="r" defTabSz="920430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786EC55D-F294-4950-8155-E73AAA81968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50385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1/6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1/6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1/6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1/6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1/6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1/6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1/6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1/6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1/6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1/6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1/6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7"/>
          <p:cNvSpPr>
            <a:spLocks noChangeShapeType="1"/>
          </p:cNvSpPr>
          <p:nvPr userDrawn="1"/>
        </p:nvSpPr>
        <p:spPr bwMode="auto">
          <a:xfrm>
            <a:off x="0" y="6550025"/>
            <a:ext cx="9334500" cy="0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ko-KR" altLang="en-US" sz="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1413" indent="-227013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 userDrawn="1"/>
        </p:nvGrpSpPr>
        <p:grpSpPr bwMode="auto">
          <a:xfrm>
            <a:off x="0" y="379413"/>
            <a:ext cx="9896475" cy="312737"/>
            <a:chOff x="6" y="309"/>
            <a:chExt cx="6234" cy="197"/>
          </a:xfrm>
        </p:grpSpPr>
        <p:sp>
          <p:nvSpPr>
            <p:cNvPr id="112643" name="Rectangle 3"/>
            <p:cNvSpPr>
              <a:spLocks noChangeArrowheads="1"/>
            </p:cNvSpPr>
            <p:nvPr/>
          </p:nvSpPr>
          <p:spPr bwMode="auto">
            <a:xfrm>
              <a:off x="6" y="385"/>
              <a:ext cx="6234" cy="51"/>
            </a:xfrm>
            <a:prstGeom prst="rect">
              <a:avLst/>
            </a:prstGeom>
            <a:gradFill rotWithShape="1">
              <a:gsLst>
                <a:gs pos="0">
                  <a:srgbClr val="39058D"/>
                </a:gs>
                <a:gs pos="100000">
                  <a:srgbClr val="39058D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ko-KR" altLang="en-US"/>
            </a:p>
          </p:txBody>
        </p:sp>
        <p:grpSp>
          <p:nvGrpSpPr>
            <p:cNvPr id="11268" name="Group 4"/>
            <p:cNvGrpSpPr>
              <a:grpSpLocks/>
            </p:cNvGrpSpPr>
            <p:nvPr/>
          </p:nvGrpSpPr>
          <p:grpSpPr bwMode="auto">
            <a:xfrm>
              <a:off x="6068" y="309"/>
              <a:ext cx="149" cy="197"/>
              <a:chOff x="6097" y="271"/>
              <a:chExt cx="138" cy="197"/>
            </a:xfrm>
          </p:grpSpPr>
          <p:sp>
            <p:nvSpPr>
              <p:cNvPr id="112645" name="Oval 5"/>
              <p:cNvSpPr>
                <a:spLocks noChangeArrowheads="1"/>
              </p:cNvSpPr>
              <p:nvPr/>
            </p:nvSpPr>
            <p:spPr bwMode="auto">
              <a:xfrm rot="15731364" flipV="1">
                <a:off x="6133" y="361"/>
                <a:ext cx="102" cy="103"/>
              </a:xfrm>
              <a:prstGeom prst="ellipse">
                <a:avLst/>
              </a:prstGeom>
              <a:solidFill>
                <a:srgbClr val="CABBF1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112646" name="Oval 6"/>
              <p:cNvSpPr>
                <a:spLocks noChangeArrowheads="1"/>
              </p:cNvSpPr>
              <p:nvPr/>
            </p:nvSpPr>
            <p:spPr bwMode="auto">
              <a:xfrm rot="15731364" flipV="1">
                <a:off x="6121" y="348"/>
                <a:ext cx="102" cy="103"/>
              </a:xfrm>
              <a:prstGeom prst="ellipse">
                <a:avLst/>
              </a:prstGeom>
              <a:solidFill>
                <a:srgbClr val="FDFEEA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112647" name="Oval 7"/>
              <p:cNvSpPr>
                <a:spLocks noChangeArrowheads="1"/>
              </p:cNvSpPr>
              <p:nvPr/>
            </p:nvSpPr>
            <p:spPr bwMode="auto">
              <a:xfrm rot="-9410423">
                <a:off x="6178" y="363"/>
                <a:ext cx="22" cy="63"/>
              </a:xfrm>
              <a:prstGeom prst="ellipse">
                <a:avLst/>
              </a:prstGeom>
              <a:solidFill>
                <a:srgbClr val="F7FFE1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112648" name="Oval 8"/>
              <p:cNvSpPr>
                <a:spLocks noChangeArrowheads="1"/>
              </p:cNvSpPr>
              <p:nvPr/>
            </p:nvSpPr>
            <p:spPr bwMode="auto">
              <a:xfrm rot="12189577" flipV="1">
                <a:off x="6103" y="271"/>
                <a:ext cx="120" cy="72"/>
              </a:xfrm>
              <a:prstGeom prst="ellipse">
                <a:avLst/>
              </a:prstGeom>
              <a:gradFill rotWithShape="1">
                <a:gsLst>
                  <a:gs pos="0">
                    <a:srgbClr val="66FF33">
                      <a:gamma/>
                      <a:tint val="9412"/>
                      <a:invGamma/>
                    </a:srgbClr>
                  </a:gs>
                  <a:gs pos="100000">
                    <a:srgbClr val="66FF33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  <p:grpSp>
            <p:nvGrpSpPr>
              <p:cNvPr id="11273" name="Group 9"/>
              <p:cNvGrpSpPr>
                <a:grpSpLocks/>
              </p:cNvGrpSpPr>
              <p:nvPr/>
            </p:nvGrpSpPr>
            <p:grpSpPr bwMode="auto">
              <a:xfrm rot="13960470" flipV="1">
                <a:off x="6091" y="356"/>
                <a:ext cx="118" cy="105"/>
                <a:chOff x="1338" y="1162"/>
                <a:chExt cx="998" cy="2268"/>
              </a:xfrm>
            </p:grpSpPr>
            <p:sp>
              <p:nvSpPr>
                <p:cNvPr id="112650" name="Oval 10"/>
                <p:cNvSpPr>
                  <a:spLocks noChangeArrowheads="1"/>
                </p:cNvSpPr>
                <p:nvPr/>
              </p:nvSpPr>
              <p:spPr bwMode="auto">
                <a:xfrm rot="-1770893">
                  <a:off x="1852" y="2059"/>
                  <a:ext cx="871" cy="1880"/>
                </a:xfrm>
                <a:prstGeom prst="ellipse">
                  <a:avLst/>
                </a:prstGeom>
                <a:solidFill>
                  <a:srgbClr val="E0D7F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 algn="ctr">
                    <a:defRPr/>
                  </a:pPr>
                  <a:endParaRPr lang="ko-KR" altLang="en-US"/>
                </a:p>
              </p:txBody>
            </p:sp>
            <p:sp>
              <p:nvSpPr>
                <p:cNvPr id="112651" name="Oval 11"/>
                <p:cNvSpPr>
                  <a:spLocks noChangeArrowheads="1"/>
                </p:cNvSpPr>
                <p:nvPr/>
              </p:nvSpPr>
              <p:spPr bwMode="auto">
                <a:xfrm rot="-1770893">
                  <a:off x="2043" y="2152"/>
                  <a:ext cx="871" cy="1760"/>
                </a:xfrm>
                <a:prstGeom prst="ellipse">
                  <a:avLst/>
                </a:prstGeom>
                <a:solidFill>
                  <a:srgbClr val="FDFEE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 algn="ctr">
                    <a:defRPr/>
                  </a:pPr>
                  <a:endParaRPr lang="ko-KR" altLang="en-US"/>
                </a:p>
              </p:txBody>
            </p:sp>
          </p:grp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3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1/6</a:t>
            </a:r>
          </a:p>
        </p:txBody>
      </p:sp>
      <p:sp>
        <p:nvSpPr>
          <p:cNvPr id="133127" name="Line 7"/>
          <p:cNvSpPr>
            <a:spLocks noChangeShapeType="1"/>
          </p:cNvSpPr>
          <p:nvPr/>
        </p:nvSpPr>
        <p:spPr bwMode="auto">
          <a:xfrm>
            <a:off x="0" y="620713"/>
            <a:ext cx="99060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133128" name="Rectangle 8"/>
          <p:cNvSpPr>
            <a:spLocks noChangeArrowheads="1"/>
          </p:cNvSpPr>
          <p:nvPr/>
        </p:nvSpPr>
        <p:spPr bwMode="auto">
          <a:xfrm>
            <a:off x="8555038" y="128588"/>
            <a:ext cx="677862" cy="265112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95533" tIns="47765" rIns="95533" bIns="47765" anchor="ctr"/>
          <a:lstStyle/>
          <a:p>
            <a:pPr algn="ctr" defTabSz="955675">
              <a:defRPr/>
            </a:pPr>
            <a:r>
              <a:rPr lang="ko-KR" altLang="en-US" sz="800" b="1">
                <a:solidFill>
                  <a:srgbClr val="FF0000"/>
                </a:solidFill>
              </a:rPr>
              <a:t>對 外 秘</a:t>
            </a:r>
          </a:p>
          <a:p>
            <a:pPr algn="ctr" defTabSz="955675">
              <a:defRPr/>
            </a:pPr>
            <a:r>
              <a:rPr lang="en-US" altLang="ko-KR" sz="800">
                <a:solidFill>
                  <a:srgbClr val="FF0000"/>
                </a:solidFill>
              </a:rPr>
              <a:t>RESTRICTED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96850" y="596900"/>
            <a:ext cx="9426575" cy="277813"/>
            <a:chOff x="329" y="1821"/>
            <a:chExt cx="6071" cy="0"/>
          </a:xfrm>
        </p:grpSpPr>
        <p:sp>
          <p:nvSpPr>
            <p:cNvPr id="1114" name="Line 10"/>
            <p:cNvSpPr>
              <a:spLocks noChangeShapeType="1"/>
            </p:cNvSpPr>
            <p:nvPr/>
          </p:nvSpPr>
          <p:spPr bwMode="auto">
            <a:xfrm>
              <a:off x="329" y="1821"/>
              <a:ext cx="4534" cy="0"/>
            </a:xfrm>
            <a:prstGeom prst="line">
              <a:avLst/>
            </a:prstGeom>
            <a:noFill/>
            <a:ln w="25400">
              <a:solidFill>
                <a:srgbClr val="AEAEAE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15" name="Line 11"/>
            <p:cNvSpPr>
              <a:spLocks noChangeShapeType="1"/>
            </p:cNvSpPr>
            <p:nvPr/>
          </p:nvSpPr>
          <p:spPr bwMode="auto">
            <a:xfrm>
              <a:off x="4926" y="1821"/>
              <a:ext cx="1474" cy="0"/>
            </a:xfrm>
            <a:prstGeom prst="line">
              <a:avLst/>
            </a:prstGeom>
            <a:noFill/>
            <a:ln w="25400">
              <a:solidFill>
                <a:srgbClr val="AEAEAE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18" name="제목 1"/>
          <p:cNvSpPr txBox="1">
            <a:spLocks/>
          </p:cNvSpPr>
          <p:nvPr/>
        </p:nvSpPr>
        <p:spPr bwMode="auto">
          <a:xfrm>
            <a:off x="148300" y="148957"/>
            <a:ext cx="264446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4" tIns="47892" rIns="95784" bIns="47892" anchor="ctr"/>
          <a:lstStyle/>
          <a:p>
            <a:pPr defTabSz="957263"/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HY헤드라인M" panose="02030600000101010101" pitchFamily="18" charset="-127"/>
                <a:cs typeface="Modern H Medium"/>
              </a:rPr>
              <a:t>焊接流程（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HY헤드라인M" panose="02030600000101010101" pitchFamily="18" charset="-127"/>
                <a:cs typeface="Modern H Medium"/>
              </a:rPr>
              <a:t>3.1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HY헤드라인M" panose="02030600000101010101" pitchFamily="18" charset="-127"/>
                <a:cs typeface="Modern H Medium"/>
              </a:rPr>
              <a:t>汕德卡）</a:t>
            </a:r>
            <a:endParaRPr lang="ko-KR" altLang="en-US" dirty="0">
              <a:solidFill>
                <a:srgbClr val="000000"/>
              </a:solidFill>
              <a:latin typeface="微软雅黑" panose="020B0503020204020204" pitchFamily="34" charset="-122"/>
              <a:ea typeface="HY헤드라인M" panose="02030600000101010101" pitchFamily="18" charset="-127"/>
              <a:cs typeface="Modern H Medium"/>
            </a:endParaRPr>
          </a:p>
        </p:txBody>
      </p:sp>
      <p:sp>
        <p:nvSpPr>
          <p:cNvPr id="36" name="左大括号 35">
            <a:extLst>
              <a:ext uri="{FF2B5EF4-FFF2-40B4-BE49-F238E27FC236}">
                <a16:creationId xmlns:a16="http://schemas.microsoft.com/office/drawing/2014/main" id="{9A5BA023-2DDD-457D-A74C-46F3EF123EFF}"/>
              </a:ext>
            </a:extLst>
          </p:cNvPr>
          <p:cNvSpPr/>
          <p:nvPr/>
        </p:nvSpPr>
        <p:spPr>
          <a:xfrm>
            <a:off x="3104800" y="2074626"/>
            <a:ext cx="520097" cy="296221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2464119A-62B5-4D1A-BA61-6152537CF448}"/>
              </a:ext>
            </a:extLst>
          </p:cNvPr>
          <p:cNvCxnSpPr>
            <a:cxnSpLocks/>
          </p:cNvCxnSpPr>
          <p:nvPr/>
        </p:nvCxnSpPr>
        <p:spPr>
          <a:xfrm>
            <a:off x="7210746" y="1652390"/>
            <a:ext cx="6072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3">
            <a:extLst>
              <a:ext uri="{FF2B5EF4-FFF2-40B4-BE49-F238E27FC236}">
                <a16:creationId xmlns:a16="http://schemas.microsoft.com/office/drawing/2014/main" id="{8B1C085D-351D-459E-AA46-38808A3D5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4876" y="1516991"/>
            <a:ext cx="1313259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0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3.1</a:t>
            </a:r>
            <a:r>
              <a:rPr lang="zh-CN" altLang="en-US" sz="10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下框一序焊接</a:t>
            </a:r>
            <a:endParaRPr lang="en-US" altLang="zh-CN" sz="105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D553C61-4763-4219-8931-E95AB1E4AC6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333366"/>
              </a:clrFrom>
              <a:clrTo>
                <a:srgbClr val="33336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9813" y="2876843"/>
            <a:ext cx="1881601" cy="128666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046811D-01D1-4285-B39F-C22B8B1F3C2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333366"/>
              </a:clrFrom>
              <a:clrTo>
                <a:srgbClr val="33336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82244" y="930540"/>
            <a:ext cx="1597722" cy="111244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FFAE565-346B-406F-AA7F-0598040C4DB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333366"/>
              </a:clrFrom>
              <a:clrTo>
                <a:srgbClr val="33336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20334" y="2366727"/>
            <a:ext cx="1115057" cy="660775"/>
          </a:xfrm>
          <a:prstGeom prst="rect">
            <a:avLst/>
          </a:prstGeom>
        </p:spPr>
      </p:pic>
      <p:sp>
        <p:nvSpPr>
          <p:cNvPr id="32" name="Text Box 3">
            <a:extLst>
              <a:ext uri="{FF2B5EF4-FFF2-40B4-BE49-F238E27FC236}">
                <a16:creationId xmlns:a16="http://schemas.microsoft.com/office/drawing/2014/main" id="{30152DE4-D201-4DD1-9624-770DF2A46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7698" y="2686638"/>
            <a:ext cx="433158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0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X2</a:t>
            </a:r>
          </a:p>
        </p:txBody>
      </p:sp>
      <p:sp>
        <p:nvSpPr>
          <p:cNvPr id="37" name="Text Box 3">
            <a:extLst>
              <a:ext uri="{FF2B5EF4-FFF2-40B4-BE49-F238E27FC236}">
                <a16:creationId xmlns:a16="http://schemas.microsoft.com/office/drawing/2014/main" id="{39112958-8B22-4AE0-8DAD-7AF5A7897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6166" y="2773586"/>
            <a:ext cx="188932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0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重汽</a:t>
            </a:r>
            <a:r>
              <a:rPr lang="en-US" altLang="zh-CN" sz="10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2.0</a:t>
            </a:r>
            <a:r>
              <a:rPr lang="zh-CN" altLang="en-US" sz="10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滑轨连接梁人工焊</a:t>
            </a:r>
            <a:endParaRPr lang="en-US" altLang="zh-CN" sz="105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0A9826AB-A956-44C3-B093-398BB428CA5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333366"/>
              </a:clrFrom>
              <a:clrTo>
                <a:srgbClr val="33336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0717" y="4473584"/>
            <a:ext cx="1282611" cy="676402"/>
          </a:xfrm>
          <a:prstGeom prst="rect">
            <a:avLst/>
          </a:prstGeom>
        </p:spPr>
      </p:pic>
      <p:sp>
        <p:nvSpPr>
          <p:cNvPr id="38" name="Text Box 3">
            <a:extLst>
              <a:ext uri="{FF2B5EF4-FFF2-40B4-BE49-F238E27FC236}">
                <a16:creationId xmlns:a16="http://schemas.microsoft.com/office/drawing/2014/main" id="{2A84A439-3417-4BB6-8BAD-5F191A434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3328" y="4849625"/>
            <a:ext cx="433158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0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X2</a:t>
            </a:r>
          </a:p>
        </p:txBody>
      </p:sp>
      <p:sp>
        <p:nvSpPr>
          <p:cNvPr id="39" name="Text Box 3">
            <a:extLst>
              <a:ext uri="{FF2B5EF4-FFF2-40B4-BE49-F238E27FC236}">
                <a16:creationId xmlns:a16="http://schemas.microsoft.com/office/drawing/2014/main" id="{5C107809-8359-40F8-93BE-B405DD013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219" y="4396174"/>
            <a:ext cx="1313259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0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3.1</a:t>
            </a:r>
            <a:r>
              <a:rPr lang="zh-CN" altLang="en-US" sz="10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汕德卡下框总成</a:t>
            </a:r>
            <a:endParaRPr lang="en-US" altLang="zh-CN" sz="105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4124F874-54CE-48CD-8E99-480E342225A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333366"/>
              </a:clrFrom>
              <a:clrTo>
                <a:srgbClr val="33336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5032" y="1669920"/>
            <a:ext cx="1061891" cy="739360"/>
          </a:xfrm>
          <a:prstGeom prst="rect">
            <a:avLst/>
          </a:prstGeom>
        </p:spPr>
      </p:pic>
      <p:sp>
        <p:nvSpPr>
          <p:cNvPr id="29" name="左大括号 28">
            <a:extLst>
              <a:ext uri="{FF2B5EF4-FFF2-40B4-BE49-F238E27FC236}">
                <a16:creationId xmlns:a16="http://schemas.microsoft.com/office/drawing/2014/main" id="{68C42416-A186-42E2-BA2A-A7EE75AACEF8}"/>
              </a:ext>
            </a:extLst>
          </p:cNvPr>
          <p:cNvSpPr/>
          <p:nvPr/>
        </p:nvSpPr>
        <p:spPr>
          <a:xfrm>
            <a:off x="4821890" y="1216007"/>
            <a:ext cx="536137" cy="153863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1743805E-7B16-46AE-A9C4-3658F52155AC}"/>
              </a:ext>
            </a:extLst>
          </p:cNvPr>
          <p:cNvSpPr/>
          <p:nvPr/>
        </p:nvSpPr>
        <p:spPr>
          <a:xfrm>
            <a:off x="3541877" y="1502524"/>
            <a:ext cx="1411123" cy="990372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1" name="Text Box 3">
            <a:extLst>
              <a:ext uri="{FF2B5EF4-FFF2-40B4-BE49-F238E27FC236}">
                <a16:creationId xmlns:a16="http://schemas.microsoft.com/office/drawing/2014/main" id="{33A725CC-0E8B-48F5-9DC7-CAF9BF261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4800" y="922204"/>
            <a:ext cx="1044783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050" dirty="0">
                <a:solidFill>
                  <a:srgbClr val="00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开发类似左图简易焊胎</a:t>
            </a:r>
            <a:endParaRPr lang="en-US" altLang="zh-CN" sz="1050" dirty="0">
              <a:solidFill>
                <a:srgbClr val="000000"/>
              </a:solidFill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 Box 3">
            <a:extLst>
              <a:ext uri="{FF2B5EF4-FFF2-40B4-BE49-F238E27FC236}">
                <a16:creationId xmlns:a16="http://schemas.microsoft.com/office/drawing/2014/main" id="{D31F9A8F-32E9-486D-A0FC-A6E622BD7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7084" y="4882755"/>
            <a:ext cx="104478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050" dirty="0">
                <a:solidFill>
                  <a:srgbClr val="00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与</a:t>
            </a:r>
            <a:r>
              <a:rPr lang="en-US" altLang="zh-CN" sz="1050" dirty="0">
                <a:solidFill>
                  <a:srgbClr val="00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H4</a:t>
            </a: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ECB4A026-2E15-4EDF-92CA-D552F8942C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2724" y="752486"/>
            <a:ext cx="1504514" cy="1286666"/>
          </a:xfrm>
          <a:prstGeom prst="rect">
            <a:avLst/>
          </a:prstGeom>
        </p:spPr>
      </p:pic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8DB8BF37-26A1-48EB-A3CF-4A96DEBC8B11}"/>
              </a:ext>
            </a:extLst>
          </p:cNvPr>
          <p:cNvCxnSpPr>
            <a:cxnSpLocks/>
          </p:cNvCxnSpPr>
          <p:nvPr/>
        </p:nvCxnSpPr>
        <p:spPr>
          <a:xfrm flipH="1" flipV="1">
            <a:off x="2716011" y="1312346"/>
            <a:ext cx="569901" cy="141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3431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96850" y="596900"/>
            <a:ext cx="9426575" cy="277813"/>
            <a:chOff x="329" y="1821"/>
            <a:chExt cx="6071" cy="0"/>
          </a:xfrm>
        </p:grpSpPr>
        <p:sp>
          <p:nvSpPr>
            <p:cNvPr id="1114" name="Line 10"/>
            <p:cNvSpPr>
              <a:spLocks noChangeShapeType="1"/>
            </p:cNvSpPr>
            <p:nvPr/>
          </p:nvSpPr>
          <p:spPr bwMode="auto">
            <a:xfrm>
              <a:off x="329" y="1821"/>
              <a:ext cx="4534" cy="0"/>
            </a:xfrm>
            <a:prstGeom prst="line">
              <a:avLst/>
            </a:prstGeom>
            <a:noFill/>
            <a:ln w="25400">
              <a:solidFill>
                <a:srgbClr val="AEAEAE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15" name="Line 11"/>
            <p:cNvSpPr>
              <a:spLocks noChangeShapeType="1"/>
            </p:cNvSpPr>
            <p:nvPr/>
          </p:nvSpPr>
          <p:spPr bwMode="auto">
            <a:xfrm>
              <a:off x="4926" y="1821"/>
              <a:ext cx="1474" cy="0"/>
            </a:xfrm>
            <a:prstGeom prst="line">
              <a:avLst/>
            </a:prstGeom>
            <a:noFill/>
            <a:ln w="25400">
              <a:solidFill>
                <a:srgbClr val="AEAEAE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18" name="제목 1"/>
          <p:cNvSpPr txBox="1">
            <a:spLocks/>
          </p:cNvSpPr>
          <p:nvPr/>
        </p:nvSpPr>
        <p:spPr bwMode="auto">
          <a:xfrm>
            <a:off x="148299" y="148957"/>
            <a:ext cx="3922417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4" tIns="47892" rIns="95784" bIns="47892" anchor="ctr"/>
          <a:lstStyle/>
          <a:p>
            <a:pPr defTabSz="957263"/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HY헤드라인M" panose="02030600000101010101" pitchFamily="18" charset="-127"/>
                <a:cs typeface="Modern H Medium"/>
              </a:rPr>
              <a:t>焊接流程（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HY헤드라인M" panose="02030600000101010101" pitchFamily="18" charset="-127"/>
                <a:cs typeface="Modern H Medium"/>
              </a:rPr>
              <a:t>SHT0017451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HY헤드라인M" panose="02030600000101010101" pitchFamily="18" charset="-127"/>
                <a:cs typeface="Modern H Medium"/>
              </a:rPr>
              <a:t>）</a:t>
            </a:r>
            <a:endParaRPr lang="ko-KR" altLang="en-US" dirty="0">
              <a:solidFill>
                <a:srgbClr val="000000"/>
              </a:solidFill>
              <a:latin typeface="微软雅黑" panose="020B0503020204020204" pitchFamily="34" charset="-122"/>
              <a:ea typeface="HY헤드라인M" panose="02030600000101010101" pitchFamily="18" charset="-127"/>
              <a:cs typeface="Modern H Medium"/>
            </a:endParaRPr>
          </a:p>
        </p:txBody>
      </p:sp>
      <p:sp>
        <p:nvSpPr>
          <p:cNvPr id="36" name="左大括号 35">
            <a:extLst>
              <a:ext uri="{FF2B5EF4-FFF2-40B4-BE49-F238E27FC236}">
                <a16:creationId xmlns:a16="http://schemas.microsoft.com/office/drawing/2014/main" id="{9A5BA023-2DDD-457D-A74C-46F3EF123EFF}"/>
              </a:ext>
            </a:extLst>
          </p:cNvPr>
          <p:cNvSpPr/>
          <p:nvPr/>
        </p:nvSpPr>
        <p:spPr>
          <a:xfrm>
            <a:off x="3104800" y="2074626"/>
            <a:ext cx="501683" cy="355782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2464119A-62B5-4D1A-BA61-6152537CF448}"/>
              </a:ext>
            </a:extLst>
          </p:cNvPr>
          <p:cNvCxnSpPr>
            <a:cxnSpLocks/>
          </p:cNvCxnSpPr>
          <p:nvPr/>
        </p:nvCxnSpPr>
        <p:spPr>
          <a:xfrm>
            <a:off x="7210746" y="1652390"/>
            <a:ext cx="6072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3">
            <a:extLst>
              <a:ext uri="{FF2B5EF4-FFF2-40B4-BE49-F238E27FC236}">
                <a16:creationId xmlns:a16="http://schemas.microsoft.com/office/drawing/2014/main" id="{8B1C085D-351D-459E-AA46-38808A3D5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4876" y="1516991"/>
            <a:ext cx="1313259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0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3.1</a:t>
            </a:r>
            <a:r>
              <a:rPr lang="zh-CN" altLang="en-US" sz="10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下框一序焊接</a:t>
            </a:r>
            <a:endParaRPr lang="en-US" altLang="zh-CN" sz="105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D553C61-4763-4219-8931-E95AB1E4AC6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333366"/>
              </a:clrFrom>
              <a:clrTo>
                <a:srgbClr val="33336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9493" y="2683998"/>
            <a:ext cx="1881601" cy="128666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046811D-01D1-4285-B39F-C22B8B1F3C2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333366"/>
              </a:clrFrom>
              <a:clrTo>
                <a:srgbClr val="33336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82244" y="930540"/>
            <a:ext cx="1597722" cy="111244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0A9826AB-A956-44C3-B093-398BB428CA5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333366"/>
              </a:clrFrom>
              <a:clrTo>
                <a:srgbClr val="33336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3376" y="4475877"/>
            <a:ext cx="1131472" cy="596697"/>
          </a:xfrm>
          <a:prstGeom prst="rect">
            <a:avLst/>
          </a:prstGeom>
        </p:spPr>
      </p:pic>
      <p:sp>
        <p:nvSpPr>
          <p:cNvPr id="38" name="Text Box 3">
            <a:extLst>
              <a:ext uri="{FF2B5EF4-FFF2-40B4-BE49-F238E27FC236}">
                <a16:creationId xmlns:a16="http://schemas.microsoft.com/office/drawing/2014/main" id="{2A84A439-3417-4BB6-8BAD-5F191A434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4659" y="4664217"/>
            <a:ext cx="433158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0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X2</a:t>
            </a:r>
          </a:p>
        </p:txBody>
      </p:sp>
      <p:sp>
        <p:nvSpPr>
          <p:cNvPr id="39" name="Text Box 3">
            <a:extLst>
              <a:ext uri="{FF2B5EF4-FFF2-40B4-BE49-F238E27FC236}">
                <a16:creationId xmlns:a16="http://schemas.microsoft.com/office/drawing/2014/main" id="{5C107809-8359-40F8-93BE-B405DD013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1295" y="4242715"/>
            <a:ext cx="1313259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0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H4</a:t>
            </a:r>
            <a:r>
              <a:rPr lang="zh-CN" altLang="en-US" sz="10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下框总成</a:t>
            </a:r>
            <a:endParaRPr lang="en-US" altLang="zh-CN" sz="105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4124F874-54CE-48CD-8E99-480E342225A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333366"/>
              </a:clrFrom>
              <a:clrTo>
                <a:srgbClr val="33336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5032" y="1669920"/>
            <a:ext cx="1061891" cy="739360"/>
          </a:xfrm>
          <a:prstGeom prst="rect">
            <a:avLst/>
          </a:prstGeom>
        </p:spPr>
      </p:pic>
      <p:sp>
        <p:nvSpPr>
          <p:cNvPr id="29" name="左大括号 28">
            <a:extLst>
              <a:ext uri="{FF2B5EF4-FFF2-40B4-BE49-F238E27FC236}">
                <a16:creationId xmlns:a16="http://schemas.microsoft.com/office/drawing/2014/main" id="{68C42416-A186-42E2-BA2A-A7EE75AACEF8}"/>
              </a:ext>
            </a:extLst>
          </p:cNvPr>
          <p:cNvSpPr/>
          <p:nvPr/>
        </p:nvSpPr>
        <p:spPr>
          <a:xfrm>
            <a:off x="4913358" y="1242383"/>
            <a:ext cx="602603" cy="2501026"/>
          </a:xfrm>
          <a:prstGeom prst="leftBrace">
            <a:avLst>
              <a:gd name="adj1" fmla="val 8333"/>
              <a:gd name="adj2" fmla="val 5067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1743805E-7B16-46AE-A9C4-3658F52155AC}"/>
              </a:ext>
            </a:extLst>
          </p:cNvPr>
          <p:cNvSpPr/>
          <p:nvPr/>
        </p:nvSpPr>
        <p:spPr>
          <a:xfrm>
            <a:off x="3541877" y="1502524"/>
            <a:ext cx="1411123" cy="990372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D3DDCCA-FCB5-47B9-8FC4-40BEA6BCF01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333366"/>
              </a:clrFrom>
              <a:clrTo>
                <a:srgbClr val="33336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5961" y="2149524"/>
            <a:ext cx="2063328" cy="771436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68D29EF-06E5-4FF0-BEEC-AFD5412BB8C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333366"/>
              </a:clrFrom>
              <a:clrTo>
                <a:srgbClr val="333366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594510" y="3098471"/>
            <a:ext cx="2004534" cy="749454"/>
          </a:xfrm>
          <a:prstGeom prst="rect">
            <a:avLst/>
          </a:prstGeom>
        </p:spPr>
      </p:pic>
      <p:sp>
        <p:nvSpPr>
          <p:cNvPr id="26" name="Text Box 3">
            <a:extLst>
              <a:ext uri="{FF2B5EF4-FFF2-40B4-BE49-F238E27FC236}">
                <a16:creationId xmlns:a16="http://schemas.microsoft.com/office/drawing/2014/main" id="{35707288-ABB1-4B7A-B1AD-DA3097188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449" y="924417"/>
            <a:ext cx="1044783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050" dirty="0">
                <a:solidFill>
                  <a:srgbClr val="00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开发类似左图简易焊胎</a:t>
            </a:r>
            <a:endParaRPr lang="en-US" altLang="zh-CN" sz="1050" dirty="0">
              <a:solidFill>
                <a:srgbClr val="000000"/>
              </a:solidFill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851A31B-9115-467E-9ACA-3B69C8200C9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333366"/>
              </a:clrFrom>
              <a:clrTo>
                <a:srgbClr val="33336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05593" y="5226840"/>
            <a:ext cx="1252527" cy="499549"/>
          </a:xfrm>
          <a:prstGeom prst="rect">
            <a:avLst/>
          </a:prstGeom>
        </p:spPr>
      </p:pic>
      <p:sp>
        <p:nvSpPr>
          <p:cNvPr id="33" name="Text Box 3">
            <a:extLst>
              <a:ext uri="{FF2B5EF4-FFF2-40B4-BE49-F238E27FC236}">
                <a16:creationId xmlns:a16="http://schemas.microsoft.com/office/drawing/2014/main" id="{282D3B79-9597-4F2E-A6BC-C97D27F95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4659" y="5378531"/>
            <a:ext cx="433158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0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X2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8FED3B9-ACDB-4BAE-AAA1-AF4E477222C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333366"/>
              </a:clrFrom>
              <a:clrTo>
                <a:srgbClr val="33336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82300" y="5726568"/>
            <a:ext cx="1024718" cy="678954"/>
          </a:xfrm>
          <a:prstGeom prst="rect">
            <a:avLst/>
          </a:prstGeom>
        </p:spPr>
      </p:pic>
      <p:sp>
        <p:nvSpPr>
          <p:cNvPr id="27" name="Text Box 3">
            <a:extLst>
              <a:ext uri="{FF2B5EF4-FFF2-40B4-BE49-F238E27FC236}">
                <a16:creationId xmlns:a16="http://schemas.microsoft.com/office/drawing/2014/main" id="{66881502-8906-49B9-B20C-B9C008A39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2503" y="4480142"/>
            <a:ext cx="1044783" cy="57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050" dirty="0">
                <a:solidFill>
                  <a:srgbClr val="00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开发类似下图简易焊胎，人工焊接</a:t>
            </a:r>
            <a:endParaRPr lang="en-US" altLang="zh-CN" sz="1050" dirty="0">
              <a:solidFill>
                <a:srgbClr val="000000"/>
              </a:solidFill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4D13B5B-2568-4D44-8E2B-2824675588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8279" y="671117"/>
            <a:ext cx="1504514" cy="1286666"/>
          </a:xfrm>
          <a:prstGeom prst="rect">
            <a:avLst/>
          </a:prstGeom>
        </p:spPr>
      </p:pic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3B8EC2E4-E8CF-4DF7-8E01-EB4F45A428AF}"/>
              </a:ext>
            </a:extLst>
          </p:cNvPr>
          <p:cNvCxnSpPr>
            <a:cxnSpLocks/>
          </p:cNvCxnSpPr>
          <p:nvPr/>
        </p:nvCxnSpPr>
        <p:spPr>
          <a:xfrm flipH="1" flipV="1">
            <a:off x="3008784" y="1502524"/>
            <a:ext cx="569901" cy="141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>
            <a:extLst>
              <a:ext uri="{FF2B5EF4-FFF2-40B4-BE49-F238E27FC236}">
                <a16:creationId xmlns:a16="http://schemas.microsoft.com/office/drawing/2014/main" id="{05C8F28D-F614-4643-A633-98FC5EFAF1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0601" y="5016034"/>
            <a:ext cx="1487715" cy="138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554921"/>
      </p:ext>
    </p:extLst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기본 디자인">
  <a:themeElements>
    <a:clrScheme name="1_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기본 디자인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FFF"/>
      </a:accent5>
      <a:accent6>
        <a:srgbClr val="000000"/>
      </a:accent6>
      <a:hlink>
        <a:srgbClr val="000000"/>
      </a:hlink>
      <a:folHlink>
        <a:srgbClr val="000000"/>
      </a:folHlink>
    </a:clrScheme>
    <a:fontScheme name="3_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기본 디자인">
  <a:themeElements>
    <a:clrScheme name="4_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23634</TotalTime>
  <Words>74</Words>
  <Application>Microsoft Office PowerPoint</Application>
  <PresentationFormat>A4 纸张(210x297 毫米)</PresentationFormat>
  <Paragraphs>15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2</vt:i4>
      </vt:variant>
    </vt:vector>
  </HeadingPairs>
  <TitlesOfParts>
    <vt:vector size="8" baseType="lpstr">
      <vt:lpstr>굴림</vt:lpstr>
      <vt:lpstr>微软雅黑</vt:lpstr>
      <vt:lpstr>기본 디자인</vt:lpstr>
      <vt:lpstr>1_기본 디자인</vt:lpstr>
      <vt:lpstr>3_기본 디자인</vt:lpstr>
      <vt:lpstr>4_기본 디자인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Administrator</dc:creator>
  <cp:lastModifiedBy>QAD_009</cp:lastModifiedBy>
  <cp:revision>902</cp:revision>
  <cp:lastPrinted>2025-04-17T06:38:00Z</cp:lastPrinted>
  <dcterms:created xsi:type="dcterms:W3CDTF">2007-11-09T05:41:00Z</dcterms:created>
  <dcterms:modified xsi:type="dcterms:W3CDTF">2025-07-25T01:02:19Z</dcterms:modified>
</cp:coreProperties>
</file>