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handoutMasterIdLst>
    <p:handoutMasterId r:id="rId7"/>
  </p:handoutMasterIdLst>
  <p:sldIdLst>
    <p:sldId id="333" r:id="rId5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2025-07-26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145851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31" name="Text Box 3">
            <a:extLst>
              <a:ext uri="{FF2B5EF4-FFF2-40B4-BE49-F238E27FC236}">
                <a16:creationId xmlns:a16="http://schemas.microsoft.com/office/drawing/2014/main" id="{FF7EA046-60F5-4EB2-AAA0-2450E3EE2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528" y="1268760"/>
            <a:ext cx="5328592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驾驶员座椅靠背调节角度</a:t>
            </a: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高配副驾驶员座椅总成：设计位置向前</a:t>
            </a: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63°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，向后</a:t>
            </a: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38°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09B4EDE-B00E-438E-8008-CC4527F493D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44888" y="2134479"/>
            <a:ext cx="2088232" cy="2672711"/>
          </a:xfrm>
          <a:prstGeom prst="rect">
            <a:avLst/>
          </a:prstGeom>
        </p:spPr>
      </p:pic>
      <p:pic>
        <p:nvPicPr>
          <p:cNvPr id="20" name="图片 19">
            <a:extLst>
              <a:ext uri="{FF2B5EF4-FFF2-40B4-BE49-F238E27FC236}">
                <a16:creationId xmlns:a16="http://schemas.microsoft.com/office/drawing/2014/main" id="{D49DF086-C62B-4D65-8F37-1EC6FE79C78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4568" y="2134479"/>
            <a:ext cx="2080390" cy="2662673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AB20B655-ADAB-4A7E-8D7E-220291F0F11D}"/>
              </a:ext>
            </a:extLst>
          </p:cNvPr>
          <p:cNvSpPr/>
          <p:nvPr/>
        </p:nvSpPr>
        <p:spPr>
          <a:xfrm>
            <a:off x="1676636" y="3717032"/>
            <a:ext cx="82809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50C7341-1A82-4370-B065-3465F30A4DC8}"/>
              </a:ext>
            </a:extLst>
          </p:cNvPr>
          <p:cNvSpPr/>
          <p:nvPr/>
        </p:nvSpPr>
        <p:spPr>
          <a:xfrm>
            <a:off x="4574958" y="3717032"/>
            <a:ext cx="828092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0CA508A2-CD9E-4F3C-AFC0-F637D21EEFE3}"/>
              </a:ext>
            </a:extLst>
          </p:cNvPr>
          <p:cNvCxnSpPr>
            <a:cxnSpLocks/>
          </p:cNvCxnSpPr>
          <p:nvPr/>
        </p:nvCxnSpPr>
        <p:spPr>
          <a:xfrm flipH="1" flipV="1">
            <a:off x="2360712" y="4293096"/>
            <a:ext cx="860175" cy="1125897"/>
          </a:xfrm>
          <a:prstGeom prst="straightConnector1">
            <a:avLst/>
          </a:prstGeom>
          <a:ln>
            <a:solidFill>
              <a:srgbClr val="FF33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9BE3007E-7D6D-4FA7-B184-8108949ED469}"/>
              </a:ext>
            </a:extLst>
          </p:cNvPr>
          <p:cNvCxnSpPr>
            <a:cxnSpLocks/>
          </p:cNvCxnSpPr>
          <p:nvPr/>
        </p:nvCxnSpPr>
        <p:spPr>
          <a:xfrm flipV="1">
            <a:off x="3288974" y="4252607"/>
            <a:ext cx="1519534" cy="1166386"/>
          </a:xfrm>
          <a:prstGeom prst="straightConnector1">
            <a:avLst/>
          </a:prstGeom>
          <a:ln>
            <a:solidFill>
              <a:srgbClr val="FF33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Box 3">
            <a:extLst>
              <a:ext uri="{FF2B5EF4-FFF2-40B4-BE49-F238E27FC236}">
                <a16:creationId xmlns:a16="http://schemas.microsoft.com/office/drawing/2014/main" id="{5B13177A-7544-4249-B936-CACCFB2A8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572" y="5567014"/>
            <a:ext cx="2889386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图中限位片位置变更，需重新开发简易焊胎，类似右图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4D164586-1609-4DBD-8CF1-CB5EC8FEE0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8394" y="3465815"/>
            <a:ext cx="1716993" cy="2461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50219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23252</TotalTime>
  <Words>43</Words>
  <Application>Microsoft Office PowerPoint</Application>
  <PresentationFormat>A4 纸张(210x297 毫米)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863</cp:revision>
  <cp:lastPrinted>2025-04-17T06:38:00Z</cp:lastPrinted>
  <dcterms:created xsi:type="dcterms:W3CDTF">2007-11-09T05:41:00Z</dcterms:created>
  <dcterms:modified xsi:type="dcterms:W3CDTF">2025-07-26T02:31:49Z</dcterms:modified>
</cp:coreProperties>
</file>