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2025-07-30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图片 36">
            <a:extLst>
              <a:ext uri="{FF2B5EF4-FFF2-40B4-BE49-F238E27FC236}">
                <a16:creationId xmlns:a16="http://schemas.microsoft.com/office/drawing/2014/main" id="{B7FF00AC-1CA5-40F8-8031-8EA061E48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986" y="3890388"/>
            <a:ext cx="3190633" cy="785234"/>
          </a:xfrm>
          <a:prstGeom prst="rect">
            <a:avLst/>
          </a:prstGeom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7" name="Text Box 3">
            <a:extLst>
              <a:ext uri="{FF2B5EF4-FFF2-40B4-BE49-F238E27FC236}">
                <a16:creationId xmlns:a16="http://schemas.microsoft.com/office/drawing/2014/main" id="{5B13177A-7544-4249-B936-CACCFB2A8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2150" y="5853211"/>
            <a:ext cx="464232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在两侧增加图示伸缩单元，控制加强板的位置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D503007-1863-4798-B284-4AFF6340B495}"/>
              </a:ext>
            </a:extLst>
          </p:cNvPr>
          <p:cNvSpPr/>
          <p:nvPr/>
        </p:nvSpPr>
        <p:spPr>
          <a:xfrm>
            <a:off x="4232920" y="1605013"/>
            <a:ext cx="720080" cy="2679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3856937-BDC7-4BD5-9293-B73AF3AF212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7289" y="1177294"/>
            <a:ext cx="3129740" cy="975550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CD5E43A8-5812-4E82-A54C-4C153EE172A5}"/>
              </a:ext>
            </a:extLst>
          </p:cNvPr>
          <p:cNvSpPr/>
          <p:nvPr/>
        </p:nvSpPr>
        <p:spPr>
          <a:xfrm>
            <a:off x="632520" y="1254629"/>
            <a:ext cx="360040" cy="6187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271AA12-B9B1-4317-8233-7BF52F747E31}"/>
              </a:ext>
            </a:extLst>
          </p:cNvPr>
          <p:cNvSpPr/>
          <p:nvPr/>
        </p:nvSpPr>
        <p:spPr>
          <a:xfrm>
            <a:off x="3398934" y="1357656"/>
            <a:ext cx="360040" cy="6187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7DECA60-0DFD-4796-B9F4-6BD1A9F6D3D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4488" y="2230180"/>
            <a:ext cx="1008112" cy="79252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0220488F-8E1A-4130-B656-5E348EE4E33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63524" y="2200796"/>
            <a:ext cx="1008112" cy="9057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C868D94-BE19-426A-B6B1-177724A2BA4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93160" y="1357656"/>
            <a:ext cx="2770575" cy="549865"/>
          </a:xfrm>
          <a:prstGeom prst="rect">
            <a:avLst/>
          </a:prstGeom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E883E300-B826-4C39-8D84-4D4E48D49F77}"/>
              </a:ext>
            </a:extLst>
          </p:cNvPr>
          <p:cNvSpPr/>
          <p:nvPr/>
        </p:nvSpPr>
        <p:spPr>
          <a:xfrm>
            <a:off x="6348654" y="1429621"/>
            <a:ext cx="360040" cy="6187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F1F65C8-378A-4249-A703-59D9A0575F08}"/>
              </a:ext>
            </a:extLst>
          </p:cNvPr>
          <p:cNvSpPr/>
          <p:nvPr/>
        </p:nvSpPr>
        <p:spPr>
          <a:xfrm>
            <a:off x="8930280" y="1429621"/>
            <a:ext cx="360040" cy="6187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24C9CF5D-0735-4A34-BC03-9396FDA8E8A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4272" y="2367366"/>
            <a:ext cx="864524" cy="833201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605BBE30-E9B6-4461-958D-E06A179B0E1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60448" y="2389869"/>
            <a:ext cx="1001064" cy="882164"/>
          </a:xfrm>
          <a:prstGeom prst="rect">
            <a:avLst/>
          </a:prstGeom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1DE83813-C15A-4CBE-871B-FD0D015DDC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8768" y="3655981"/>
            <a:ext cx="2869332" cy="1849472"/>
          </a:xfrm>
          <a:prstGeom prst="rect">
            <a:avLst/>
          </a:prstGeom>
        </p:spPr>
      </p:pic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6809ACE4-F0AC-4288-94C6-CC0A4E8FF61D}"/>
              </a:ext>
            </a:extLst>
          </p:cNvPr>
          <p:cNvCxnSpPr>
            <a:cxnSpLocks/>
          </p:cNvCxnSpPr>
          <p:nvPr/>
        </p:nvCxnSpPr>
        <p:spPr>
          <a:xfrm flipV="1">
            <a:off x="4965770" y="4365104"/>
            <a:ext cx="923334" cy="6748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283B2143-E712-46A1-A8BA-628684353D71}"/>
              </a:ext>
            </a:extLst>
          </p:cNvPr>
          <p:cNvCxnSpPr>
            <a:cxnSpLocks/>
          </p:cNvCxnSpPr>
          <p:nvPr/>
        </p:nvCxnSpPr>
        <p:spPr>
          <a:xfrm flipH="1" flipV="1">
            <a:off x="8768996" y="4580717"/>
            <a:ext cx="587943" cy="6470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 形 39">
            <a:extLst>
              <a:ext uri="{FF2B5EF4-FFF2-40B4-BE49-F238E27FC236}">
                <a16:creationId xmlns:a16="http://schemas.microsoft.com/office/drawing/2014/main" id="{F4638E5E-AEDD-4AE2-A939-3D9A499FED0C}"/>
              </a:ext>
            </a:extLst>
          </p:cNvPr>
          <p:cNvSpPr/>
          <p:nvPr/>
        </p:nvSpPr>
        <p:spPr>
          <a:xfrm>
            <a:off x="5652228" y="4005064"/>
            <a:ext cx="360040" cy="360040"/>
          </a:xfrm>
          <a:prstGeom prst="corner">
            <a:avLst>
              <a:gd name="adj1" fmla="val 24380"/>
              <a:gd name="adj2" fmla="val 24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L 形 43">
            <a:extLst>
              <a:ext uri="{FF2B5EF4-FFF2-40B4-BE49-F238E27FC236}">
                <a16:creationId xmlns:a16="http://schemas.microsoft.com/office/drawing/2014/main" id="{D5C28610-972F-4A1E-95B7-49B0E65E9D36}"/>
              </a:ext>
            </a:extLst>
          </p:cNvPr>
          <p:cNvSpPr/>
          <p:nvPr/>
        </p:nvSpPr>
        <p:spPr>
          <a:xfrm flipH="1">
            <a:off x="8493315" y="3999504"/>
            <a:ext cx="341304" cy="360040"/>
          </a:xfrm>
          <a:prstGeom prst="corner">
            <a:avLst>
              <a:gd name="adj1" fmla="val 24380"/>
              <a:gd name="adj2" fmla="val 24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23272</TotalTime>
  <Words>15</Words>
  <Application>Microsoft Office PowerPoint</Application>
  <PresentationFormat>A4 纸张(210x297 毫米)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867</cp:revision>
  <cp:lastPrinted>2025-04-17T06:38:00Z</cp:lastPrinted>
  <dcterms:created xsi:type="dcterms:W3CDTF">2007-11-09T05:41:00Z</dcterms:created>
  <dcterms:modified xsi:type="dcterms:W3CDTF">2025-07-30T06:13:28Z</dcterms:modified>
</cp:coreProperties>
</file>