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7"/>
  </p:notesMasterIdLst>
  <p:handoutMasterIdLst>
    <p:handoutMasterId r:id="rId8"/>
  </p:handoutMasterIdLst>
  <p:sldIdLst>
    <p:sldId id="333" r:id="rId5"/>
    <p:sldId id="334" r:id="rId6"/>
  </p:sldIdLst>
  <p:sldSz cx="9906000" cy="6858000" type="A4"/>
  <p:notesSz cx="9928225" cy="6797675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  <p15:guide id="3" pos="3220" userDrawn="1">
          <p15:clr>
            <a:srgbClr val="A4A3A4"/>
          </p15:clr>
        </p15:guide>
        <p15:guide id="4" orient="horz" pos="22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9A"/>
    <a:srgbClr val="99FF66"/>
    <a:srgbClr val="0000CC"/>
    <a:srgbClr val="000066"/>
    <a:srgbClr val="666699"/>
    <a:srgbClr val="FF9999"/>
    <a:srgbClr val="FF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46" autoAdjust="0"/>
    <p:restoredTop sz="99885" autoAdjust="0"/>
  </p:normalViewPr>
  <p:slideViewPr>
    <p:cSldViewPr>
      <p:cViewPr varScale="1">
        <p:scale>
          <a:sx n="114" d="100"/>
          <a:sy n="114" d="100"/>
        </p:scale>
        <p:origin x="804" y="96"/>
      </p:cViewPr>
      <p:guideLst>
        <p:guide orient="horz" pos="2160"/>
        <p:guide pos="3120"/>
        <p:guide pos="3220"/>
        <p:guide orient="horz" pos="22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377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r">
              <a:defRPr sz="1000"/>
            </a:lvl1pPr>
          </a:lstStyle>
          <a:p>
            <a:pPr>
              <a:defRPr/>
            </a:pPr>
            <a:fld id="{9EDBDD4B-C952-41EB-87E6-F71DF1877CF9}" type="datetimeFigureOut">
              <a:rPr lang="ko-KR" altLang="en-US"/>
              <a:pPr>
                <a:defRPr/>
              </a:pPr>
              <a:t>2025-07-29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377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r">
              <a:defRPr sz="1000"/>
            </a:lvl1pPr>
          </a:lstStyle>
          <a:p>
            <a:pPr>
              <a:defRPr/>
            </a:pPr>
            <a:fld id="{C4C96498-7E5C-4D8D-B27D-42C3443596C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0417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377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6175" cy="2552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336" y="3227904"/>
            <a:ext cx="7941553" cy="3060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77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86EC55D-F294-4950-8155-E73AAA81968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50385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7"/>
          <p:cNvSpPr>
            <a:spLocks noChangeShapeType="1"/>
          </p:cNvSpPr>
          <p:nvPr userDrawn="1"/>
        </p:nvSpPr>
        <p:spPr bwMode="auto">
          <a:xfrm>
            <a:off x="0" y="6550025"/>
            <a:ext cx="9334500" cy="0"/>
          </a:xfrm>
          <a:prstGeom prst="line">
            <a:avLst/>
          </a:prstGeom>
          <a:noFill/>
          <a:ln w="3810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 sz="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 userDrawn="1"/>
        </p:nvGrpSpPr>
        <p:grpSpPr bwMode="auto">
          <a:xfrm>
            <a:off x="0" y="379413"/>
            <a:ext cx="9896475" cy="312737"/>
            <a:chOff x="6" y="309"/>
            <a:chExt cx="6234" cy="197"/>
          </a:xfrm>
        </p:grpSpPr>
        <p:sp>
          <p:nvSpPr>
            <p:cNvPr id="112643" name="Rectangle 3"/>
            <p:cNvSpPr>
              <a:spLocks noChangeArrowheads="1"/>
            </p:cNvSpPr>
            <p:nvPr/>
          </p:nvSpPr>
          <p:spPr bwMode="auto">
            <a:xfrm>
              <a:off x="6" y="385"/>
              <a:ext cx="6234" cy="51"/>
            </a:xfrm>
            <a:prstGeom prst="rect">
              <a:avLst/>
            </a:prstGeom>
            <a:gradFill rotWithShape="1">
              <a:gsLst>
                <a:gs pos="0">
                  <a:srgbClr val="39058D"/>
                </a:gs>
                <a:gs pos="100000">
                  <a:srgbClr val="39058D">
                    <a:gamma/>
                    <a:tint val="0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ko-KR" altLang="en-US"/>
            </a:p>
          </p:txBody>
        </p:sp>
        <p:grpSp>
          <p:nvGrpSpPr>
            <p:cNvPr id="11268" name="Group 4"/>
            <p:cNvGrpSpPr>
              <a:grpSpLocks/>
            </p:cNvGrpSpPr>
            <p:nvPr/>
          </p:nvGrpSpPr>
          <p:grpSpPr bwMode="auto">
            <a:xfrm>
              <a:off x="6068" y="309"/>
              <a:ext cx="149" cy="197"/>
              <a:chOff x="6097" y="271"/>
              <a:chExt cx="138" cy="197"/>
            </a:xfrm>
          </p:grpSpPr>
          <p:sp>
            <p:nvSpPr>
              <p:cNvPr id="112645" name="Oval 5"/>
              <p:cNvSpPr>
                <a:spLocks noChangeArrowheads="1"/>
              </p:cNvSpPr>
              <p:nvPr/>
            </p:nvSpPr>
            <p:spPr bwMode="auto">
              <a:xfrm rot="15731364" flipV="1">
                <a:off x="6133" y="361"/>
                <a:ext cx="102" cy="103"/>
              </a:xfrm>
              <a:prstGeom prst="ellipse">
                <a:avLst/>
              </a:prstGeom>
              <a:solidFill>
                <a:srgbClr val="CABBF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6" name="Oval 6"/>
              <p:cNvSpPr>
                <a:spLocks noChangeArrowheads="1"/>
              </p:cNvSpPr>
              <p:nvPr/>
            </p:nvSpPr>
            <p:spPr bwMode="auto">
              <a:xfrm rot="15731364" flipV="1">
                <a:off x="6121" y="348"/>
                <a:ext cx="102" cy="103"/>
              </a:xfrm>
              <a:prstGeom prst="ellipse">
                <a:avLst/>
              </a:prstGeom>
              <a:solidFill>
                <a:srgbClr val="FDFEEA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7" name="Oval 7"/>
              <p:cNvSpPr>
                <a:spLocks noChangeArrowheads="1"/>
              </p:cNvSpPr>
              <p:nvPr/>
            </p:nvSpPr>
            <p:spPr bwMode="auto">
              <a:xfrm rot="-9410423">
                <a:off x="6178" y="363"/>
                <a:ext cx="22" cy="63"/>
              </a:xfrm>
              <a:prstGeom prst="ellipse">
                <a:avLst/>
              </a:prstGeom>
              <a:solidFill>
                <a:srgbClr val="F7FFE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8" name="Oval 8"/>
              <p:cNvSpPr>
                <a:spLocks noChangeArrowheads="1"/>
              </p:cNvSpPr>
              <p:nvPr/>
            </p:nvSpPr>
            <p:spPr bwMode="auto">
              <a:xfrm rot="12189577" flipV="1">
                <a:off x="6103" y="271"/>
                <a:ext cx="120" cy="72"/>
              </a:xfrm>
              <a:prstGeom prst="ellipse">
                <a:avLst/>
              </a:prstGeom>
              <a:gradFill rotWithShape="1">
                <a:gsLst>
                  <a:gs pos="0">
                    <a:srgbClr val="66FF33">
                      <a:gamma/>
                      <a:tint val="9412"/>
                      <a:invGamma/>
                    </a:srgbClr>
                  </a:gs>
                  <a:gs pos="100000">
                    <a:srgbClr val="66FF33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grpSp>
            <p:nvGrpSpPr>
              <p:cNvPr id="11273" name="Group 9"/>
              <p:cNvGrpSpPr>
                <a:grpSpLocks/>
              </p:cNvGrpSpPr>
              <p:nvPr/>
            </p:nvGrpSpPr>
            <p:grpSpPr bwMode="auto">
              <a:xfrm rot="13960470" flipV="1">
                <a:off x="6091" y="356"/>
                <a:ext cx="118" cy="105"/>
                <a:chOff x="1338" y="1162"/>
                <a:chExt cx="998" cy="2268"/>
              </a:xfrm>
            </p:grpSpPr>
            <p:sp>
              <p:nvSpPr>
                <p:cNvPr id="112650" name="Oval 10"/>
                <p:cNvSpPr>
                  <a:spLocks noChangeArrowheads="1"/>
                </p:cNvSpPr>
                <p:nvPr/>
              </p:nvSpPr>
              <p:spPr bwMode="auto">
                <a:xfrm rot="-1770893">
                  <a:off x="1852" y="2059"/>
                  <a:ext cx="871" cy="1880"/>
                </a:xfrm>
                <a:prstGeom prst="ellipse">
                  <a:avLst/>
                </a:prstGeom>
                <a:solidFill>
                  <a:srgbClr val="E0D7F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  <p:sp>
              <p:nvSpPr>
                <p:cNvPr id="112651" name="Oval 11"/>
                <p:cNvSpPr>
                  <a:spLocks noChangeArrowheads="1"/>
                </p:cNvSpPr>
                <p:nvPr/>
              </p:nvSpPr>
              <p:spPr bwMode="auto">
                <a:xfrm rot="-1770893">
                  <a:off x="2043" y="2152"/>
                  <a:ext cx="871" cy="1760"/>
                </a:xfrm>
                <a:prstGeom prst="ellipse">
                  <a:avLst/>
                </a:prstGeom>
                <a:solidFill>
                  <a:srgbClr val="FDFE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  <p:sp>
        <p:nvSpPr>
          <p:cNvPr id="133127" name="Line 7"/>
          <p:cNvSpPr>
            <a:spLocks noChangeShapeType="1"/>
          </p:cNvSpPr>
          <p:nvPr/>
        </p:nvSpPr>
        <p:spPr bwMode="auto">
          <a:xfrm>
            <a:off x="0" y="620713"/>
            <a:ext cx="99060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133128" name="Rectangle 8"/>
          <p:cNvSpPr>
            <a:spLocks noChangeArrowheads="1"/>
          </p:cNvSpPr>
          <p:nvPr/>
        </p:nvSpPr>
        <p:spPr bwMode="auto">
          <a:xfrm>
            <a:off x="8555038" y="128588"/>
            <a:ext cx="677862" cy="265112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5533" tIns="47765" rIns="95533" bIns="47765" anchor="ctr"/>
          <a:lstStyle/>
          <a:p>
            <a:pPr algn="ctr" defTabSz="955675">
              <a:defRPr/>
            </a:pPr>
            <a:r>
              <a:rPr lang="ko-KR" altLang="en-US" sz="800" b="1">
                <a:solidFill>
                  <a:srgbClr val="FF0000"/>
                </a:solidFill>
              </a:rPr>
              <a:t>對 外 秘</a:t>
            </a:r>
          </a:p>
          <a:p>
            <a:pPr algn="ctr" defTabSz="955675">
              <a:defRPr/>
            </a:pPr>
            <a:r>
              <a:rPr lang="en-US" altLang="ko-KR" sz="800">
                <a:solidFill>
                  <a:srgbClr val="FF0000"/>
                </a:solidFill>
              </a:rPr>
              <a:t>RESTRICTED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8" name="제목 1"/>
          <p:cNvSpPr txBox="1">
            <a:spLocks/>
          </p:cNvSpPr>
          <p:nvPr/>
        </p:nvSpPr>
        <p:spPr bwMode="auto">
          <a:xfrm>
            <a:off x="148300" y="148957"/>
            <a:ext cx="1458516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4" tIns="47892" rIns="95784" bIns="47892" anchor="ctr"/>
          <a:lstStyle/>
          <a:p>
            <a:pPr defTabSz="957263"/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HY헤드라인M" panose="02030600000101010101" pitchFamily="18" charset="-127"/>
                <a:cs typeface="Modern H Medium"/>
              </a:rPr>
              <a:t>变化点说明</a:t>
            </a:r>
            <a:endParaRPr lang="ko-KR" altLang="en-US" dirty="0">
              <a:solidFill>
                <a:srgbClr val="000000"/>
              </a:solidFill>
              <a:latin typeface="微软雅黑" panose="020B0503020204020204" pitchFamily="34" charset="-122"/>
              <a:ea typeface="HY헤드라인M" panose="02030600000101010101" pitchFamily="18" charset="-127"/>
              <a:cs typeface="Modern H Medium"/>
            </a:endParaRPr>
          </a:p>
        </p:txBody>
      </p:sp>
      <p:sp>
        <p:nvSpPr>
          <p:cNvPr id="27" name="Text Box 3">
            <a:extLst>
              <a:ext uri="{FF2B5EF4-FFF2-40B4-BE49-F238E27FC236}">
                <a16:creationId xmlns:a16="http://schemas.microsoft.com/office/drawing/2014/main" id="{5B13177A-7544-4249-B936-CACCFB2A8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6816" y="5805264"/>
            <a:ext cx="4642328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原产品使用半自动环焊机，变更后需开发简易焊胎，并增加人工焊</a:t>
            </a:r>
            <a:endParaRPr lang="en-US" altLang="zh-CN" sz="105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98542C29-D267-436C-84A1-EFABBE925A6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01072" y="1639378"/>
            <a:ext cx="2685267" cy="1374986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6FFFF641-C755-4867-8BB2-B64B8ACEFDE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74846" y="1596464"/>
            <a:ext cx="2773895" cy="1449336"/>
          </a:xfrm>
          <a:prstGeom prst="rect">
            <a:avLst/>
          </a:prstGeom>
        </p:spPr>
      </p:pic>
      <p:sp>
        <p:nvSpPr>
          <p:cNvPr id="13" name="箭头: 右 12">
            <a:extLst>
              <a:ext uri="{FF2B5EF4-FFF2-40B4-BE49-F238E27FC236}">
                <a16:creationId xmlns:a16="http://schemas.microsoft.com/office/drawing/2014/main" id="{2D503007-1863-4798-B284-4AFF6340B495}"/>
              </a:ext>
            </a:extLst>
          </p:cNvPr>
          <p:cNvSpPr/>
          <p:nvPr/>
        </p:nvSpPr>
        <p:spPr>
          <a:xfrm>
            <a:off x="4376936" y="2060848"/>
            <a:ext cx="720080" cy="2679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0CDDB183-979E-47A1-B609-4E9A5286522D}"/>
              </a:ext>
            </a:extLst>
          </p:cNvPr>
          <p:cNvSpPr/>
          <p:nvPr/>
        </p:nvSpPr>
        <p:spPr>
          <a:xfrm>
            <a:off x="2676454" y="1991460"/>
            <a:ext cx="486054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65F22820-4216-408D-8C15-FD7F6E6466EC}"/>
              </a:ext>
            </a:extLst>
          </p:cNvPr>
          <p:cNvSpPr/>
          <p:nvPr/>
        </p:nvSpPr>
        <p:spPr>
          <a:xfrm>
            <a:off x="6848659" y="2056445"/>
            <a:ext cx="486054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15" name="图片 14">
            <a:extLst>
              <a:ext uri="{FF2B5EF4-FFF2-40B4-BE49-F238E27FC236}">
                <a16:creationId xmlns:a16="http://schemas.microsoft.com/office/drawing/2014/main" id="{F77BDC02-DFD8-4898-869F-677A693768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7504" y="3335895"/>
            <a:ext cx="2077900" cy="2258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50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8" name="제목 1"/>
          <p:cNvSpPr txBox="1">
            <a:spLocks/>
          </p:cNvSpPr>
          <p:nvPr/>
        </p:nvSpPr>
        <p:spPr bwMode="auto">
          <a:xfrm>
            <a:off x="148300" y="148957"/>
            <a:ext cx="1458516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4" tIns="47892" rIns="95784" bIns="47892" anchor="ctr"/>
          <a:lstStyle/>
          <a:p>
            <a:pPr defTabSz="957263"/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HY헤드라인M" panose="02030600000101010101" pitchFamily="18" charset="-127"/>
                <a:cs typeface="Modern H Medium"/>
              </a:rPr>
              <a:t>变化点说明</a:t>
            </a:r>
            <a:endParaRPr lang="ko-KR" altLang="en-US" dirty="0">
              <a:solidFill>
                <a:srgbClr val="000000"/>
              </a:solidFill>
              <a:latin typeface="微软雅黑" panose="020B0503020204020204" pitchFamily="34" charset="-122"/>
              <a:ea typeface="HY헤드라인M" panose="02030600000101010101" pitchFamily="18" charset="-127"/>
              <a:cs typeface="Modern H Medium"/>
            </a:endParaRPr>
          </a:p>
        </p:txBody>
      </p:sp>
      <p:sp>
        <p:nvSpPr>
          <p:cNvPr id="27" name="Text Box 3">
            <a:extLst>
              <a:ext uri="{FF2B5EF4-FFF2-40B4-BE49-F238E27FC236}">
                <a16:creationId xmlns:a16="http://schemas.microsoft.com/office/drawing/2014/main" id="{5B13177A-7544-4249-B936-CACCFB2A8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6816" y="5805264"/>
            <a:ext cx="4642328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图中夹具块需重新仿形加工</a:t>
            </a:r>
            <a:endParaRPr lang="en-US" altLang="zh-CN" sz="105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箭头: 右 12">
            <a:extLst>
              <a:ext uri="{FF2B5EF4-FFF2-40B4-BE49-F238E27FC236}">
                <a16:creationId xmlns:a16="http://schemas.microsoft.com/office/drawing/2014/main" id="{2D503007-1863-4798-B284-4AFF6340B495}"/>
              </a:ext>
            </a:extLst>
          </p:cNvPr>
          <p:cNvSpPr/>
          <p:nvPr/>
        </p:nvSpPr>
        <p:spPr>
          <a:xfrm>
            <a:off x="4443485" y="2328806"/>
            <a:ext cx="720080" cy="2679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3FED9FBC-D52F-4038-A7D8-DB100DA01C4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36576" y="1198806"/>
            <a:ext cx="2578828" cy="1903916"/>
          </a:xfrm>
          <a:prstGeom prst="rect">
            <a:avLst/>
          </a:prstGeom>
        </p:spPr>
      </p:pic>
      <p:sp>
        <p:nvSpPr>
          <p:cNvPr id="16" name="矩形 15">
            <a:extLst>
              <a:ext uri="{FF2B5EF4-FFF2-40B4-BE49-F238E27FC236}">
                <a16:creationId xmlns:a16="http://schemas.microsoft.com/office/drawing/2014/main" id="{B6025538-3AB4-44CA-90AE-04843A0DCD29}"/>
              </a:ext>
            </a:extLst>
          </p:cNvPr>
          <p:cNvSpPr/>
          <p:nvPr/>
        </p:nvSpPr>
        <p:spPr>
          <a:xfrm>
            <a:off x="2939256" y="2056444"/>
            <a:ext cx="776148" cy="58046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8387BC9F-FB3C-4612-BF5E-C94CD29B35F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58548" y="1198806"/>
            <a:ext cx="3104770" cy="2390262"/>
          </a:xfrm>
          <a:prstGeom prst="rect">
            <a:avLst/>
          </a:prstGeom>
        </p:spPr>
      </p:pic>
      <p:sp>
        <p:nvSpPr>
          <p:cNvPr id="19" name="矩形 18">
            <a:extLst>
              <a:ext uri="{FF2B5EF4-FFF2-40B4-BE49-F238E27FC236}">
                <a16:creationId xmlns:a16="http://schemas.microsoft.com/office/drawing/2014/main" id="{B6F3D137-8B18-48E1-B774-4A208F7C01D6}"/>
              </a:ext>
            </a:extLst>
          </p:cNvPr>
          <p:cNvSpPr/>
          <p:nvPr/>
        </p:nvSpPr>
        <p:spPr>
          <a:xfrm>
            <a:off x="7905328" y="2229718"/>
            <a:ext cx="957990" cy="87300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72C7D503-D667-4F43-BDD6-D4C4747733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4687" y="3279725"/>
            <a:ext cx="2346953" cy="2182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264921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기본 디자인">
  <a:themeElements>
    <a:clrScheme name="1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기본 디자인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000000"/>
      </a:folHlink>
    </a:clrScheme>
    <a:fontScheme name="3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기본 디자인">
  <a:themeElements>
    <a:clrScheme name="4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23263</TotalTime>
  <Words>34</Words>
  <Application>Microsoft Office PowerPoint</Application>
  <PresentationFormat>A4 纸张(210x297 毫米)</PresentationFormat>
  <Paragraphs>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굴림</vt:lpstr>
      <vt:lpstr>微软雅黑</vt:lpstr>
      <vt:lpstr>기본 디자인</vt:lpstr>
      <vt:lpstr>1_기본 디자인</vt:lpstr>
      <vt:lpstr>3_기본 디자인</vt:lpstr>
      <vt:lpstr>4_기본 디자인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Administrator</dc:creator>
  <cp:lastModifiedBy>QAD_009</cp:lastModifiedBy>
  <cp:revision>865</cp:revision>
  <cp:lastPrinted>2025-04-17T06:38:00Z</cp:lastPrinted>
  <dcterms:created xsi:type="dcterms:W3CDTF">2007-11-09T05:41:00Z</dcterms:created>
  <dcterms:modified xsi:type="dcterms:W3CDTF">2025-07-29T06:53:01Z</dcterms:modified>
</cp:coreProperties>
</file>