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68A4-E733-44C8-9287-20D9F2BB50DC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D68A4-E733-44C8-9287-20D9F2BB50DC}" type="datetimeFigureOut">
              <a:rPr lang="zh-CN" altLang="en-US" smtClean="0"/>
              <a:t>2025/8/20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DC952-46CA-48E0-B655-D22961B2620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图片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8133" y="1037797"/>
            <a:ext cx="4963218" cy="4515480"/>
          </a:xfrm>
          <a:prstGeom prst="rect">
            <a:avLst/>
          </a:prstGeom>
        </p:spPr>
      </p:pic>
      <p:sp>
        <p:nvSpPr>
          <p:cNvPr id="6" name="对话气泡: 圆角矩形 5" descr="除了M8的螺丝过孔，剩下的全部为M12螺纹孔"/>
          <p:cNvSpPr/>
          <p:nvPr/>
        </p:nvSpPr>
        <p:spPr>
          <a:xfrm>
            <a:off x="4811363" y="664210"/>
            <a:ext cx="1106486" cy="472843"/>
          </a:xfrm>
          <a:prstGeom prst="wedgeRoundRectCallout">
            <a:avLst>
              <a:gd name="adj1" fmla="val -99867"/>
              <a:gd name="adj2" fmla="val 2252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仿型铣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92430" y="295910"/>
            <a:ext cx="1097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dirty="0">
                <a:sym typeface="+mn-ea"/>
              </a:rPr>
              <a:t>材料铝板</a:t>
            </a:r>
            <a:endParaRPr lang="zh-CN" altLang="en-US"/>
          </a:p>
        </p:txBody>
      </p:sp>
      <p:sp>
        <p:nvSpPr>
          <p:cNvPr id="11" name="对话气泡: 圆角矩形 4" descr="除了M8的螺丝过孔，剩下的全部为M12螺纹孔"/>
          <p:cNvSpPr/>
          <p:nvPr/>
        </p:nvSpPr>
        <p:spPr>
          <a:xfrm>
            <a:off x="5364606" y="2173282"/>
            <a:ext cx="1346745" cy="739813"/>
          </a:xfrm>
          <a:prstGeom prst="wedgeRoundRectCallout">
            <a:avLst>
              <a:gd name="adj1" fmla="val -91890"/>
              <a:gd name="adj2" fmla="val 1804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M8</a:t>
            </a:r>
            <a:r>
              <a:rPr lang="zh-CN" altLang="en-US" dirty="0"/>
              <a:t>螺纹</a:t>
            </a:r>
            <a:r>
              <a:rPr lang="zh-CN" altLang="en-US" dirty="0" smtClean="0"/>
              <a:t>孔，做镶件</a:t>
            </a:r>
            <a:endParaRPr lang="zh-CN" altLang="en-US" dirty="0"/>
          </a:p>
        </p:txBody>
      </p:sp>
      <p:sp>
        <p:nvSpPr>
          <p:cNvPr id="12" name="对话气泡: 圆角矩形 4" descr="除了M8的螺丝过孔，剩下的全部为M12螺纹孔"/>
          <p:cNvSpPr/>
          <p:nvPr/>
        </p:nvSpPr>
        <p:spPr>
          <a:xfrm>
            <a:off x="4150547" y="3235152"/>
            <a:ext cx="1214059" cy="835697"/>
          </a:xfrm>
          <a:prstGeom prst="wedgeRoundRectCallout">
            <a:avLst>
              <a:gd name="adj1" fmla="val -91890"/>
              <a:gd name="adj2" fmla="val 1804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M8</a:t>
            </a:r>
            <a:r>
              <a:rPr lang="zh-CN" altLang="en-US" dirty="0"/>
              <a:t>螺纹</a:t>
            </a:r>
            <a:r>
              <a:rPr lang="zh-CN" altLang="en-US" dirty="0" smtClean="0"/>
              <a:t>孔，做镶件</a:t>
            </a:r>
            <a:endParaRPr lang="zh-CN" altLang="en-US" dirty="0"/>
          </a:p>
        </p:txBody>
      </p:sp>
      <p:sp>
        <p:nvSpPr>
          <p:cNvPr id="29" name="对话气泡: 圆角矩形 4" descr="除了M8的螺丝过孔，剩下的全部为M12螺纹孔"/>
          <p:cNvSpPr/>
          <p:nvPr/>
        </p:nvSpPr>
        <p:spPr>
          <a:xfrm>
            <a:off x="6340392" y="1137053"/>
            <a:ext cx="1509645" cy="662940"/>
          </a:xfrm>
          <a:prstGeom prst="wedgeRoundRectCallout">
            <a:avLst>
              <a:gd name="adj1" fmla="val -82715"/>
              <a:gd name="adj2" fmla="val 373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altLang="zh-CN" dirty="0" smtClean="0"/>
              <a:t>Ф</a:t>
            </a:r>
            <a:r>
              <a:rPr lang="en-US" altLang="zh-CN" dirty="0" smtClean="0"/>
              <a:t>12.5</a:t>
            </a:r>
            <a:r>
              <a:rPr lang="zh-CN" altLang="en-US" dirty="0" smtClean="0"/>
              <a:t>过</a:t>
            </a:r>
            <a:r>
              <a:rPr lang="zh-CN" altLang="en-US" dirty="0"/>
              <a:t>孔</a:t>
            </a:r>
          </a:p>
        </p:txBody>
      </p:sp>
      <p:sp>
        <p:nvSpPr>
          <p:cNvPr id="30" name="对话气泡: 圆角矩形 4" descr="除了M8的螺丝过孔，剩下的全部为M12螺纹孔"/>
          <p:cNvSpPr/>
          <p:nvPr/>
        </p:nvSpPr>
        <p:spPr>
          <a:xfrm>
            <a:off x="5993749" y="3845747"/>
            <a:ext cx="2003525" cy="1016623"/>
          </a:xfrm>
          <a:custGeom>
            <a:avLst/>
            <a:gdLst>
              <a:gd name="connsiteX0" fmla="*/ 0 w 1509645"/>
              <a:gd name="connsiteY0" fmla="*/ 110492 h 662940"/>
              <a:gd name="connsiteX1" fmla="*/ 110492 w 1509645"/>
              <a:gd name="connsiteY1" fmla="*/ 0 h 662940"/>
              <a:gd name="connsiteX2" fmla="*/ 251608 w 1509645"/>
              <a:gd name="connsiteY2" fmla="*/ 0 h 662940"/>
              <a:gd name="connsiteX3" fmla="*/ 251608 w 1509645"/>
              <a:gd name="connsiteY3" fmla="*/ 0 h 662940"/>
              <a:gd name="connsiteX4" fmla="*/ 629019 w 1509645"/>
              <a:gd name="connsiteY4" fmla="*/ 0 h 662940"/>
              <a:gd name="connsiteX5" fmla="*/ 1399153 w 1509645"/>
              <a:gd name="connsiteY5" fmla="*/ 0 h 662940"/>
              <a:gd name="connsiteX6" fmla="*/ 1509645 w 1509645"/>
              <a:gd name="connsiteY6" fmla="*/ 110492 h 662940"/>
              <a:gd name="connsiteX7" fmla="*/ 1509645 w 1509645"/>
              <a:gd name="connsiteY7" fmla="*/ 386715 h 662940"/>
              <a:gd name="connsiteX8" fmla="*/ 1509645 w 1509645"/>
              <a:gd name="connsiteY8" fmla="*/ 386715 h 662940"/>
              <a:gd name="connsiteX9" fmla="*/ 1509645 w 1509645"/>
              <a:gd name="connsiteY9" fmla="*/ 552450 h 662940"/>
              <a:gd name="connsiteX10" fmla="*/ 1509645 w 1509645"/>
              <a:gd name="connsiteY10" fmla="*/ 552448 h 662940"/>
              <a:gd name="connsiteX11" fmla="*/ 1399153 w 1509645"/>
              <a:gd name="connsiteY11" fmla="*/ 662940 h 662940"/>
              <a:gd name="connsiteX12" fmla="*/ 629019 w 1509645"/>
              <a:gd name="connsiteY12" fmla="*/ 662940 h 662940"/>
              <a:gd name="connsiteX13" fmla="*/ 251608 w 1509645"/>
              <a:gd name="connsiteY13" fmla="*/ 662940 h 662940"/>
              <a:gd name="connsiteX14" fmla="*/ 251608 w 1509645"/>
              <a:gd name="connsiteY14" fmla="*/ 662940 h 662940"/>
              <a:gd name="connsiteX15" fmla="*/ 110492 w 1509645"/>
              <a:gd name="connsiteY15" fmla="*/ 662940 h 662940"/>
              <a:gd name="connsiteX16" fmla="*/ 0 w 1509645"/>
              <a:gd name="connsiteY16" fmla="*/ 552448 h 662940"/>
              <a:gd name="connsiteX17" fmla="*/ 0 w 1509645"/>
              <a:gd name="connsiteY17" fmla="*/ 552450 h 662940"/>
              <a:gd name="connsiteX18" fmla="*/ -493880 w 1509645"/>
              <a:gd name="connsiteY18" fmla="*/ 578747 h 662940"/>
              <a:gd name="connsiteX19" fmla="*/ 0 w 1509645"/>
              <a:gd name="connsiteY19" fmla="*/ 386715 h 662940"/>
              <a:gd name="connsiteX20" fmla="*/ 0 w 1509645"/>
              <a:gd name="connsiteY20" fmla="*/ 110492 h 662940"/>
              <a:gd name="connsiteX0" fmla="*/ 493880 w 2003525"/>
              <a:gd name="connsiteY0" fmla="*/ 464175 h 1016623"/>
              <a:gd name="connsiteX1" fmla="*/ 35029 w 2003525"/>
              <a:gd name="connsiteY1" fmla="*/ 0 h 1016623"/>
              <a:gd name="connsiteX2" fmla="*/ 745488 w 2003525"/>
              <a:gd name="connsiteY2" fmla="*/ 353683 h 1016623"/>
              <a:gd name="connsiteX3" fmla="*/ 745488 w 2003525"/>
              <a:gd name="connsiteY3" fmla="*/ 353683 h 1016623"/>
              <a:gd name="connsiteX4" fmla="*/ 1122899 w 2003525"/>
              <a:gd name="connsiteY4" fmla="*/ 353683 h 1016623"/>
              <a:gd name="connsiteX5" fmla="*/ 1893033 w 2003525"/>
              <a:gd name="connsiteY5" fmla="*/ 353683 h 1016623"/>
              <a:gd name="connsiteX6" fmla="*/ 2003525 w 2003525"/>
              <a:gd name="connsiteY6" fmla="*/ 464175 h 1016623"/>
              <a:gd name="connsiteX7" fmla="*/ 2003525 w 2003525"/>
              <a:gd name="connsiteY7" fmla="*/ 740398 h 1016623"/>
              <a:gd name="connsiteX8" fmla="*/ 2003525 w 2003525"/>
              <a:gd name="connsiteY8" fmla="*/ 740398 h 1016623"/>
              <a:gd name="connsiteX9" fmla="*/ 2003525 w 2003525"/>
              <a:gd name="connsiteY9" fmla="*/ 906133 h 1016623"/>
              <a:gd name="connsiteX10" fmla="*/ 2003525 w 2003525"/>
              <a:gd name="connsiteY10" fmla="*/ 906131 h 1016623"/>
              <a:gd name="connsiteX11" fmla="*/ 1893033 w 2003525"/>
              <a:gd name="connsiteY11" fmla="*/ 1016623 h 1016623"/>
              <a:gd name="connsiteX12" fmla="*/ 1122899 w 2003525"/>
              <a:gd name="connsiteY12" fmla="*/ 1016623 h 1016623"/>
              <a:gd name="connsiteX13" fmla="*/ 745488 w 2003525"/>
              <a:gd name="connsiteY13" fmla="*/ 1016623 h 1016623"/>
              <a:gd name="connsiteX14" fmla="*/ 745488 w 2003525"/>
              <a:gd name="connsiteY14" fmla="*/ 1016623 h 1016623"/>
              <a:gd name="connsiteX15" fmla="*/ 604372 w 2003525"/>
              <a:gd name="connsiteY15" fmla="*/ 1016623 h 1016623"/>
              <a:gd name="connsiteX16" fmla="*/ 493880 w 2003525"/>
              <a:gd name="connsiteY16" fmla="*/ 906131 h 1016623"/>
              <a:gd name="connsiteX17" fmla="*/ 493880 w 2003525"/>
              <a:gd name="connsiteY17" fmla="*/ 906133 h 1016623"/>
              <a:gd name="connsiteX18" fmla="*/ 0 w 2003525"/>
              <a:gd name="connsiteY18" fmla="*/ 932430 h 1016623"/>
              <a:gd name="connsiteX19" fmla="*/ 493880 w 2003525"/>
              <a:gd name="connsiteY19" fmla="*/ 740398 h 1016623"/>
              <a:gd name="connsiteX20" fmla="*/ 493880 w 2003525"/>
              <a:gd name="connsiteY20" fmla="*/ 464175 h 1016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003525" h="1016623">
                <a:moveTo>
                  <a:pt x="493880" y="464175"/>
                </a:moveTo>
                <a:cubicBezTo>
                  <a:pt x="493880" y="403152"/>
                  <a:pt x="-25994" y="0"/>
                  <a:pt x="35029" y="0"/>
                </a:cubicBezTo>
                <a:lnTo>
                  <a:pt x="745488" y="353683"/>
                </a:lnTo>
                <a:lnTo>
                  <a:pt x="745488" y="353683"/>
                </a:lnTo>
                <a:lnTo>
                  <a:pt x="1122899" y="353683"/>
                </a:lnTo>
                <a:lnTo>
                  <a:pt x="1893033" y="353683"/>
                </a:lnTo>
                <a:cubicBezTo>
                  <a:pt x="1954056" y="353683"/>
                  <a:pt x="2003525" y="403152"/>
                  <a:pt x="2003525" y="464175"/>
                </a:cubicBezTo>
                <a:lnTo>
                  <a:pt x="2003525" y="740398"/>
                </a:lnTo>
                <a:lnTo>
                  <a:pt x="2003525" y="740398"/>
                </a:lnTo>
                <a:lnTo>
                  <a:pt x="2003525" y="906133"/>
                </a:lnTo>
                <a:lnTo>
                  <a:pt x="2003525" y="906131"/>
                </a:lnTo>
                <a:cubicBezTo>
                  <a:pt x="2003525" y="967154"/>
                  <a:pt x="1954056" y="1016623"/>
                  <a:pt x="1893033" y="1016623"/>
                </a:cubicBezTo>
                <a:lnTo>
                  <a:pt x="1122899" y="1016623"/>
                </a:lnTo>
                <a:lnTo>
                  <a:pt x="745488" y="1016623"/>
                </a:lnTo>
                <a:lnTo>
                  <a:pt x="745488" y="1016623"/>
                </a:lnTo>
                <a:lnTo>
                  <a:pt x="604372" y="1016623"/>
                </a:lnTo>
                <a:cubicBezTo>
                  <a:pt x="543349" y="1016623"/>
                  <a:pt x="493880" y="967154"/>
                  <a:pt x="493880" y="906131"/>
                </a:cubicBezTo>
                <a:lnTo>
                  <a:pt x="493880" y="906133"/>
                </a:lnTo>
                <a:lnTo>
                  <a:pt x="0" y="932430"/>
                </a:lnTo>
                <a:lnTo>
                  <a:pt x="493880" y="740398"/>
                </a:lnTo>
                <a:lnTo>
                  <a:pt x="493880" y="464175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dirty="0" smtClean="0"/>
          </a:p>
          <a:p>
            <a:pPr algn="ctr"/>
            <a:r>
              <a:rPr lang="en-US" altLang="zh-CN" dirty="0"/>
              <a:t> </a:t>
            </a:r>
            <a:r>
              <a:rPr lang="en-US" altLang="zh-CN" dirty="0" smtClean="0"/>
              <a:t>       </a:t>
            </a:r>
            <a:r>
              <a:rPr lang="az-Cyrl-AZ" altLang="zh-CN" dirty="0" smtClean="0"/>
              <a:t>Ф</a:t>
            </a:r>
            <a:r>
              <a:rPr lang="en-US" altLang="zh-CN" dirty="0" smtClean="0"/>
              <a:t>12.5</a:t>
            </a:r>
            <a:r>
              <a:rPr lang="zh-CN" altLang="en-US" dirty="0" smtClean="0"/>
              <a:t>过</a:t>
            </a:r>
            <a:r>
              <a:rPr lang="zh-CN" altLang="en-US" dirty="0"/>
              <a:t>孔</a:t>
            </a:r>
          </a:p>
        </p:txBody>
      </p:sp>
      <p:sp>
        <p:nvSpPr>
          <p:cNvPr id="31" name="对话气泡: 圆角矩形 4" descr="除了M8的螺丝过孔，剩下的全部为M12螺纹孔"/>
          <p:cNvSpPr/>
          <p:nvPr/>
        </p:nvSpPr>
        <p:spPr>
          <a:xfrm>
            <a:off x="432902" y="1628245"/>
            <a:ext cx="2037581" cy="955458"/>
          </a:xfrm>
          <a:custGeom>
            <a:avLst/>
            <a:gdLst>
              <a:gd name="connsiteX0" fmla="*/ 0 w 1336303"/>
              <a:gd name="connsiteY0" fmla="*/ 110492 h 662940"/>
              <a:gd name="connsiteX1" fmla="*/ 110492 w 1336303"/>
              <a:gd name="connsiteY1" fmla="*/ 0 h 662940"/>
              <a:gd name="connsiteX2" fmla="*/ 779510 w 1336303"/>
              <a:gd name="connsiteY2" fmla="*/ 0 h 662940"/>
              <a:gd name="connsiteX3" fmla="*/ 779510 w 1336303"/>
              <a:gd name="connsiteY3" fmla="*/ 0 h 662940"/>
              <a:gd name="connsiteX4" fmla="*/ 1113586 w 1336303"/>
              <a:gd name="connsiteY4" fmla="*/ 0 h 662940"/>
              <a:gd name="connsiteX5" fmla="*/ 1225811 w 1336303"/>
              <a:gd name="connsiteY5" fmla="*/ 0 h 662940"/>
              <a:gd name="connsiteX6" fmla="*/ 1336303 w 1336303"/>
              <a:gd name="connsiteY6" fmla="*/ 110492 h 662940"/>
              <a:gd name="connsiteX7" fmla="*/ 1336303 w 1336303"/>
              <a:gd name="connsiteY7" fmla="*/ 110490 h 662940"/>
              <a:gd name="connsiteX8" fmla="*/ 2037581 w 1336303"/>
              <a:gd name="connsiteY8" fmla="*/ -171748 h 662940"/>
              <a:gd name="connsiteX9" fmla="*/ 1336303 w 1336303"/>
              <a:gd name="connsiteY9" fmla="*/ 276225 h 662940"/>
              <a:gd name="connsiteX10" fmla="*/ 1336303 w 1336303"/>
              <a:gd name="connsiteY10" fmla="*/ 552448 h 662940"/>
              <a:gd name="connsiteX11" fmla="*/ 1225811 w 1336303"/>
              <a:gd name="connsiteY11" fmla="*/ 662940 h 662940"/>
              <a:gd name="connsiteX12" fmla="*/ 1113586 w 1336303"/>
              <a:gd name="connsiteY12" fmla="*/ 662940 h 662940"/>
              <a:gd name="connsiteX13" fmla="*/ 779510 w 1336303"/>
              <a:gd name="connsiteY13" fmla="*/ 662940 h 662940"/>
              <a:gd name="connsiteX14" fmla="*/ 779510 w 1336303"/>
              <a:gd name="connsiteY14" fmla="*/ 662940 h 662940"/>
              <a:gd name="connsiteX15" fmla="*/ 110492 w 1336303"/>
              <a:gd name="connsiteY15" fmla="*/ 662940 h 662940"/>
              <a:gd name="connsiteX16" fmla="*/ 0 w 1336303"/>
              <a:gd name="connsiteY16" fmla="*/ 552448 h 662940"/>
              <a:gd name="connsiteX17" fmla="*/ 0 w 1336303"/>
              <a:gd name="connsiteY17" fmla="*/ 276225 h 662940"/>
              <a:gd name="connsiteX18" fmla="*/ 0 w 1336303"/>
              <a:gd name="connsiteY18" fmla="*/ 110490 h 662940"/>
              <a:gd name="connsiteX19" fmla="*/ 0 w 1336303"/>
              <a:gd name="connsiteY19" fmla="*/ 110490 h 662940"/>
              <a:gd name="connsiteX20" fmla="*/ 0 w 1336303"/>
              <a:gd name="connsiteY20" fmla="*/ 110492 h 662940"/>
              <a:gd name="connsiteX0" fmla="*/ 0 w 2037581"/>
              <a:gd name="connsiteY0" fmla="*/ 282240 h 955458"/>
              <a:gd name="connsiteX1" fmla="*/ 110492 w 2037581"/>
              <a:gd name="connsiteY1" fmla="*/ 171748 h 955458"/>
              <a:gd name="connsiteX2" fmla="*/ 779510 w 2037581"/>
              <a:gd name="connsiteY2" fmla="*/ 171748 h 955458"/>
              <a:gd name="connsiteX3" fmla="*/ 779510 w 2037581"/>
              <a:gd name="connsiteY3" fmla="*/ 171748 h 955458"/>
              <a:gd name="connsiteX4" fmla="*/ 1113586 w 2037581"/>
              <a:gd name="connsiteY4" fmla="*/ 171748 h 955458"/>
              <a:gd name="connsiteX5" fmla="*/ 1225811 w 2037581"/>
              <a:gd name="connsiteY5" fmla="*/ 171748 h 955458"/>
              <a:gd name="connsiteX6" fmla="*/ 1336303 w 2037581"/>
              <a:gd name="connsiteY6" fmla="*/ 282240 h 955458"/>
              <a:gd name="connsiteX7" fmla="*/ 1336303 w 2037581"/>
              <a:gd name="connsiteY7" fmla="*/ 282238 h 955458"/>
              <a:gd name="connsiteX8" fmla="*/ 2037581 w 2037581"/>
              <a:gd name="connsiteY8" fmla="*/ 0 h 955458"/>
              <a:gd name="connsiteX9" fmla="*/ 1336303 w 2037581"/>
              <a:gd name="connsiteY9" fmla="*/ 447973 h 955458"/>
              <a:gd name="connsiteX10" fmla="*/ 1336303 w 2037581"/>
              <a:gd name="connsiteY10" fmla="*/ 724196 h 955458"/>
              <a:gd name="connsiteX11" fmla="*/ 1933177 w 2037581"/>
              <a:gd name="connsiteY11" fmla="*/ 955458 h 955458"/>
              <a:gd name="connsiteX12" fmla="*/ 1113586 w 2037581"/>
              <a:gd name="connsiteY12" fmla="*/ 834688 h 955458"/>
              <a:gd name="connsiteX13" fmla="*/ 779510 w 2037581"/>
              <a:gd name="connsiteY13" fmla="*/ 834688 h 955458"/>
              <a:gd name="connsiteX14" fmla="*/ 779510 w 2037581"/>
              <a:gd name="connsiteY14" fmla="*/ 834688 h 955458"/>
              <a:gd name="connsiteX15" fmla="*/ 110492 w 2037581"/>
              <a:gd name="connsiteY15" fmla="*/ 834688 h 955458"/>
              <a:gd name="connsiteX16" fmla="*/ 0 w 2037581"/>
              <a:gd name="connsiteY16" fmla="*/ 724196 h 955458"/>
              <a:gd name="connsiteX17" fmla="*/ 0 w 2037581"/>
              <a:gd name="connsiteY17" fmla="*/ 447973 h 955458"/>
              <a:gd name="connsiteX18" fmla="*/ 0 w 2037581"/>
              <a:gd name="connsiteY18" fmla="*/ 282238 h 955458"/>
              <a:gd name="connsiteX19" fmla="*/ 0 w 2037581"/>
              <a:gd name="connsiteY19" fmla="*/ 282238 h 955458"/>
              <a:gd name="connsiteX20" fmla="*/ 0 w 2037581"/>
              <a:gd name="connsiteY20" fmla="*/ 282240 h 955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037581" h="955458">
                <a:moveTo>
                  <a:pt x="0" y="282240"/>
                </a:moveTo>
                <a:cubicBezTo>
                  <a:pt x="0" y="221217"/>
                  <a:pt x="49469" y="171748"/>
                  <a:pt x="110492" y="171748"/>
                </a:cubicBezTo>
                <a:lnTo>
                  <a:pt x="779510" y="171748"/>
                </a:lnTo>
                <a:lnTo>
                  <a:pt x="779510" y="171748"/>
                </a:lnTo>
                <a:lnTo>
                  <a:pt x="1113586" y="171748"/>
                </a:lnTo>
                <a:lnTo>
                  <a:pt x="1225811" y="171748"/>
                </a:lnTo>
                <a:cubicBezTo>
                  <a:pt x="1286834" y="171748"/>
                  <a:pt x="1336303" y="221217"/>
                  <a:pt x="1336303" y="282240"/>
                </a:cubicBezTo>
                <a:lnTo>
                  <a:pt x="1336303" y="282238"/>
                </a:lnTo>
                <a:lnTo>
                  <a:pt x="2037581" y="0"/>
                </a:lnTo>
                <a:lnTo>
                  <a:pt x="1336303" y="447973"/>
                </a:lnTo>
                <a:lnTo>
                  <a:pt x="1336303" y="724196"/>
                </a:lnTo>
                <a:cubicBezTo>
                  <a:pt x="1336303" y="785219"/>
                  <a:pt x="1994200" y="955458"/>
                  <a:pt x="1933177" y="955458"/>
                </a:cubicBezTo>
                <a:lnTo>
                  <a:pt x="1113586" y="834688"/>
                </a:lnTo>
                <a:lnTo>
                  <a:pt x="779510" y="834688"/>
                </a:lnTo>
                <a:lnTo>
                  <a:pt x="779510" y="834688"/>
                </a:lnTo>
                <a:lnTo>
                  <a:pt x="110492" y="834688"/>
                </a:lnTo>
                <a:cubicBezTo>
                  <a:pt x="49469" y="834688"/>
                  <a:pt x="0" y="785219"/>
                  <a:pt x="0" y="724196"/>
                </a:cubicBezTo>
                <a:lnTo>
                  <a:pt x="0" y="447973"/>
                </a:lnTo>
                <a:lnTo>
                  <a:pt x="0" y="282238"/>
                </a:lnTo>
                <a:lnTo>
                  <a:pt x="0" y="282238"/>
                </a:lnTo>
                <a:lnTo>
                  <a:pt x="0" y="28224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z-Cyrl-AZ" altLang="zh-CN" dirty="0" smtClean="0"/>
              <a:t>Ф</a:t>
            </a:r>
            <a:r>
              <a:rPr lang="en-US" altLang="zh-CN" dirty="0" smtClean="0"/>
              <a:t>12.5</a:t>
            </a:r>
            <a:r>
              <a:rPr lang="zh-CN" altLang="en-US" dirty="0" smtClean="0"/>
              <a:t>过</a:t>
            </a:r>
            <a:r>
              <a:rPr lang="zh-CN" altLang="en-US" dirty="0"/>
              <a:t>孔</a:t>
            </a:r>
          </a:p>
        </p:txBody>
      </p:sp>
      <p:sp>
        <p:nvSpPr>
          <p:cNvPr id="32" name="对话气泡: 圆角矩形 4" descr="除了M8的螺丝过孔，剩下的全部为M12螺纹孔"/>
          <p:cNvSpPr/>
          <p:nvPr/>
        </p:nvSpPr>
        <p:spPr>
          <a:xfrm>
            <a:off x="392430" y="4302948"/>
            <a:ext cx="1336303" cy="662940"/>
          </a:xfrm>
          <a:prstGeom prst="wedgeRoundRectCallout">
            <a:avLst>
              <a:gd name="adj1" fmla="val 108934"/>
              <a:gd name="adj2" fmla="val 307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altLang="zh-CN" dirty="0" smtClean="0"/>
              <a:t>Ф</a:t>
            </a:r>
            <a:r>
              <a:rPr lang="en-US" altLang="zh-CN" dirty="0" smtClean="0"/>
              <a:t>12.5</a:t>
            </a:r>
            <a:r>
              <a:rPr lang="zh-CN" altLang="en-US" dirty="0" smtClean="0"/>
              <a:t>过</a:t>
            </a:r>
            <a:r>
              <a:rPr lang="zh-CN" altLang="en-US" dirty="0"/>
              <a:t>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9258" y="1469511"/>
            <a:ext cx="3280698" cy="40859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392430" y="295910"/>
            <a:ext cx="1097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dirty="0">
                <a:sym typeface="+mn-ea"/>
              </a:rPr>
              <a:t>材料铝板</a:t>
            </a:r>
            <a:endParaRPr lang="zh-CN" altLang="en-US"/>
          </a:p>
        </p:txBody>
      </p:sp>
      <p:sp>
        <p:nvSpPr>
          <p:cNvPr id="13" name="对话气泡: 圆角矩形 4" descr="除了M8的螺丝过孔，剩下的全部为M12螺纹孔"/>
          <p:cNvSpPr/>
          <p:nvPr/>
        </p:nvSpPr>
        <p:spPr>
          <a:xfrm>
            <a:off x="2019564" y="3096883"/>
            <a:ext cx="1354951" cy="752807"/>
          </a:xfrm>
          <a:custGeom>
            <a:avLst/>
            <a:gdLst>
              <a:gd name="connsiteX0" fmla="*/ 0 w 1214059"/>
              <a:gd name="connsiteY0" fmla="*/ 70438 h 422622"/>
              <a:gd name="connsiteX1" fmla="*/ 70438 w 1214059"/>
              <a:gd name="connsiteY1" fmla="*/ 0 h 422622"/>
              <a:gd name="connsiteX2" fmla="*/ 202343 w 1214059"/>
              <a:gd name="connsiteY2" fmla="*/ 0 h 422622"/>
              <a:gd name="connsiteX3" fmla="*/ 202343 w 1214059"/>
              <a:gd name="connsiteY3" fmla="*/ 0 h 422622"/>
              <a:gd name="connsiteX4" fmla="*/ 505858 w 1214059"/>
              <a:gd name="connsiteY4" fmla="*/ 0 h 422622"/>
              <a:gd name="connsiteX5" fmla="*/ 1143621 w 1214059"/>
              <a:gd name="connsiteY5" fmla="*/ 0 h 422622"/>
              <a:gd name="connsiteX6" fmla="*/ 1214059 w 1214059"/>
              <a:gd name="connsiteY6" fmla="*/ 70438 h 422622"/>
              <a:gd name="connsiteX7" fmla="*/ 1214059 w 1214059"/>
              <a:gd name="connsiteY7" fmla="*/ 246530 h 422622"/>
              <a:gd name="connsiteX8" fmla="*/ 1214059 w 1214059"/>
              <a:gd name="connsiteY8" fmla="*/ 246530 h 422622"/>
              <a:gd name="connsiteX9" fmla="*/ 1214059 w 1214059"/>
              <a:gd name="connsiteY9" fmla="*/ 352185 h 422622"/>
              <a:gd name="connsiteX10" fmla="*/ 1214059 w 1214059"/>
              <a:gd name="connsiteY10" fmla="*/ 352184 h 422622"/>
              <a:gd name="connsiteX11" fmla="*/ 1143621 w 1214059"/>
              <a:gd name="connsiteY11" fmla="*/ 422622 h 422622"/>
              <a:gd name="connsiteX12" fmla="*/ 505858 w 1214059"/>
              <a:gd name="connsiteY12" fmla="*/ 422622 h 422622"/>
              <a:gd name="connsiteX13" fmla="*/ 202343 w 1214059"/>
              <a:gd name="connsiteY13" fmla="*/ 422622 h 422622"/>
              <a:gd name="connsiteX14" fmla="*/ 202343 w 1214059"/>
              <a:gd name="connsiteY14" fmla="*/ 422622 h 422622"/>
              <a:gd name="connsiteX15" fmla="*/ 70438 w 1214059"/>
              <a:gd name="connsiteY15" fmla="*/ 422622 h 422622"/>
              <a:gd name="connsiteX16" fmla="*/ 0 w 1214059"/>
              <a:gd name="connsiteY16" fmla="*/ 352184 h 422622"/>
              <a:gd name="connsiteX17" fmla="*/ 0 w 1214059"/>
              <a:gd name="connsiteY17" fmla="*/ 352185 h 422622"/>
              <a:gd name="connsiteX18" fmla="*/ -508569 w 1214059"/>
              <a:gd name="connsiteY18" fmla="*/ 287573 h 422622"/>
              <a:gd name="connsiteX19" fmla="*/ 0 w 1214059"/>
              <a:gd name="connsiteY19" fmla="*/ 246530 h 422622"/>
              <a:gd name="connsiteX20" fmla="*/ 0 w 1214059"/>
              <a:gd name="connsiteY20" fmla="*/ 70438 h 422622"/>
              <a:gd name="connsiteX0" fmla="*/ 8237 w 1222296"/>
              <a:gd name="connsiteY0" fmla="*/ 70438 h 422622"/>
              <a:gd name="connsiteX1" fmla="*/ 78675 w 1222296"/>
              <a:gd name="connsiteY1" fmla="*/ 0 h 422622"/>
              <a:gd name="connsiteX2" fmla="*/ 210580 w 1222296"/>
              <a:gd name="connsiteY2" fmla="*/ 0 h 422622"/>
              <a:gd name="connsiteX3" fmla="*/ 210580 w 1222296"/>
              <a:gd name="connsiteY3" fmla="*/ 0 h 422622"/>
              <a:gd name="connsiteX4" fmla="*/ 514095 w 1222296"/>
              <a:gd name="connsiteY4" fmla="*/ 0 h 422622"/>
              <a:gd name="connsiteX5" fmla="*/ 1151858 w 1222296"/>
              <a:gd name="connsiteY5" fmla="*/ 0 h 422622"/>
              <a:gd name="connsiteX6" fmla="*/ 1222296 w 1222296"/>
              <a:gd name="connsiteY6" fmla="*/ 70438 h 422622"/>
              <a:gd name="connsiteX7" fmla="*/ 1222296 w 1222296"/>
              <a:gd name="connsiteY7" fmla="*/ 246530 h 422622"/>
              <a:gd name="connsiteX8" fmla="*/ 1222296 w 1222296"/>
              <a:gd name="connsiteY8" fmla="*/ 246530 h 422622"/>
              <a:gd name="connsiteX9" fmla="*/ 1222296 w 1222296"/>
              <a:gd name="connsiteY9" fmla="*/ 352185 h 422622"/>
              <a:gd name="connsiteX10" fmla="*/ 1222296 w 1222296"/>
              <a:gd name="connsiteY10" fmla="*/ 352184 h 422622"/>
              <a:gd name="connsiteX11" fmla="*/ 1151858 w 1222296"/>
              <a:gd name="connsiteY11" fmla="*/ 422622 h 422622"/>
              <a:gd name="connsiteX12" fmla="*/ 514095 w 1222296"/>
              <a:gd name="connsiteY12" fmla="*/ 422622 h 422622"/>
              <a:gd name="connsiteX13" fmla="*/ 210580 w 1222296"/>
              <a:gd name="connsiteY13" fmla="*/ 422622 h 422622"/>
              <a:gd name="connsiteX14" fmla="*/ 210580 w 1222296"/>
              <a:gd name="connsiteY14" fmla="*/ 422622 h 422622"/>
              <a:gd name="connsiteX15" fmla="*/ 78675 w 1222296"/>
              <a:gd name="connsiteY15" fmla="*/ 422622 h 422622"/>
              <a:gd name="connsiteX16" fmla="*/ 8237 w 1222296"/>
              <a:gd name="connsiteY16" fmla="*/ 352184 h 422622"/>
              <a:gd name="connsiteX17" fmla="*/ 8237 w 1222296"/>
              <a:gd name="connsiteY17" fmla="*/ 352185 h 422622"/>
              <a:gd name="connsiteX18" fmla="*/ 0 w 1222296"/>
              <a:gd name="connsiteY18" fmla="*/ 287573 h 422622"/>
              <a:gd name="connsiteX19" fmla="*/ 8237 w 1222296"/>
              <a:gd name="connsiteY19" fmla="*/ 246530 h 422622"/>
              <a:gd name="connsiteX20" fmla="*/ 8237 w 1222296"/>
              <a:gd name="connsiteY20" fmla="*/ 70438 h 422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22296" h="422622">
                <a:moveTo>
                  <a:pt x="8237" y="70438"/>
                </a:moveTo>
                <a:cubicBezTo>
                  <a:pt x="8237" y="31536"/>
                  <a:pt x="39773" y="0"/>
                  <a:pt x="78675" y="0"/>
                </a:cubicBezTo>
                <a:lnTo>
                  <a:pt x="210580" y="0"/>
                </a:lnTo>
                <a:lnTo>
                  <a:pt x="210580" y="0"/>
                </a:lnTo>
                <a:lnTo>
                  <a:pt x="514095" y="0"/>
                </a:lnTo>
                <a:lnTo>
                  <a:pt x="1151858" y="0"/>
                </a:lnTo>
                <a:cubicBezTo>
                  <a:pt x="1190760" y="0"/>
                  <a:pt x="1222296" y="31536"/>
                  <a:pt x="1222296" y="70438"/>
                </a:cubicBezTo>
                <a:lnTo>
                  <a:pt x="1222296" y="246530"/>
                </a:lnTo>
                <a:lnTo>
                  <a:pt x="1222296" y="246530"/>
                </a:lnTo>
                <a:lnTo>
                  <a:pt x="1222296" y="352185"/>
                </a:lnTo>
                <a:lnTo>
                  <a:pt x="1222296" y="352184"/>
                </a:lnTo>
                <a:cubicBezTo>
                  <a:pt x="1222296" y="391086"/>
                  <a:pt x="1190760" y="422622"/>
                  <a:pt x="1151858" y="422622"/>
                </a:cubicBezTo>
                <a:lnTo>
                  <a:pt x="514095" y="422622"/>
                </a:lnTo>
                <a:lnTo>
                  <a:pt x="210580" y="422622"/>
                </a:lnTo>
                <a:lnTo>
                  <a:pt x="210580" y="422622"/>
                </a:lnTo>
                <a:lnTo>
                  <a:pt x="78675" y="422622"/>
                </a:lnTo>
                <a:cubicBezTo>
                  <a:pt x="39773" y="422622"/>
                  <a:pt x="8237" y="391086"/>
                  <a:pt x="8237" y="352184"/>
                </a:cubicBezTo>
                <a:lnTo>
                  <a:pt x="8237" y="352185"/>
                </a:lnTo>
                <a:lnTo>
                  <a:pt x="0" y="287573"/>
                </a:lnTo>
                <a:lnTo>
                  <a:pt x="8237" y="246530"/>
                </a:lnTo>
                <a:lnTo>
                  <a:pt x="8237" y="70438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6</a:t>
            </a:r>
            <a:r>
              <a:rPr lang="zh-CN" altLang="en-US" dirty="0" smtClean="0"/>
              <a:t>个</a:t>
            </a:r>
            <a:r>
              <a:rPr lang="en-US" altLang="zh-CN" dirty="0" smtClean="0"/>
              <a:t>M12</a:t>
            </a:r>
            <a:r>
              <a:rPr lang="zh-CN" altLang="en-US" dirty="0" smtClean="0"/>
              <a:t>螺</a:t>
            </a:r>
            <a:r>
              <a:rPr lang="zh-CN" altLang="en-US" dirty="0"/>
              <a:t>纹</a:t>
            </a:r>
            <a:r>
              <a:rPr lang="zh-CN" altLang="en-US" dirty="0" smtClean="0"/>
              <a:t>孔，做镶件</a:t>
            </a:r>
            <a:endParaRPr lang="zh-CN" altLang="en-US" dirty="0"/>
          </a:p>
        </p:txBody>
      </p:sp>
      <p:cxnSp>
        <p:nvCxnSpPr>
          <p:cNvPr id="17" name="直接箭头连接符 16"/>
          <p:cNvCxnSpPr>
            <a:stCxn id="13" idx="5"/>
          </p:cNvCxnSpPr>
          <p:nvPr/>
        </p:nvCxnSpPr>
        <p:spPr>
          <a:xfrm flipV="1">
            <a:off x="3296432" y="2656936"/>
            <a:ext cx="1137545" cy="4399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stCxn id="13" idx="6"/>
          </p:cNvCxnSpPr>
          <p:nvPr/>
        </p:nvCxnSpPr>
        <p:spPr>
          <a:xfrm flipV="1">
            <a:off x="3374515" y="2656936"/>
            <a:ext cx="2042874" cy="5654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3374515" y="3507814"/>
            <a:ext cx="852428" cy="29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>
            <a:stCxn id="13" idx="11"/>
          </p:cNvCxnSpPr>
          <p:nvPr/>
        </p:nvCxnSpPr>
        <p:spPr>
          <a:xfrm>
            <a:off x="3296432" y="3849690"/>
            <a:ext cx="2043319" cy="5842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3374515" y="3724220"/>
            <a:ext cx="2603591" cy="197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2818000" y="3867217"/>
            <a:ext cx="1577952" cy="609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对话气泡: 圆角矩形 5" descr="除了M8的螺丝过孔，剩下的全部为M12螺纹孔"/>
          <p:cNvSpPr/>
          <p:nvPr/>
        </p:nvSpPr>
        <p:spPr>
          <a:xfrm>
            <a:off x="7366635" y="2725948"/>
            <a:ext cx="2781300" cy="577850"/>
          </a:xfrm>
          <a:prstGeom prst="wedgeRoundRectCallout">
            <a:avLst>
              <a:gd name="adj1" fmla="val -21534"/>
              <a:gd name="adj2" fmla="val 3890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M12</a:t>
            </a:r>
            <a:r>
              <a:rPr lang="zh-CN" altLang="zh-CN" dirty="0" smtClean="0">
                <a:ea typeface="宋体" panose="02010600030101010101" pitchFamily="2" charset="-122"/>
              </a:rPr>
              <a:t>内</a:t>
            </a:r>
            <a:r>
              <a:rPr lang="zh-CN" altLang="zh-CN" dirty="0">
                <a:ea typeface="宋体" panose="02010600030101010101" pitchFamily="2" charset="-122"/>
              </a:rPr>
              <a:t>六角沉头孔</a:t>
            </a:r>
            <a:endParaRPr lang="zh-CN" altLang="en-US" dirty="0"/>
          </a:p>
        </p:txBody>
      </p:sp>
      <p:cxnSp>
        <p:nvCxnSpPr>
          <p:cNvPr id="16" name="直接箭头连接符 15"/>
          <p:cNvCxnSpPr>
            <a:stCxn id="22" idx="1"/>
          </p:cNvCxnSpPr>
          <p:nvPr/>
        </p:nvCxnSpPr>
        <p:spPr>
          <a:xfrm flipH="1">
            <a:off x="5003321" y="3014873"/>
            <a:ext cx="2363314" cy="288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>
            <a:stCxn id="22" idx="1"/>
          </p:cNvCxnSpPr>
          <p:nvPr/>
        </p:nvCxnSpPr>
        <p:spPr>
          <a:xfrm flipH="1">
            <a:off x="5812132" y="3014873"/>
            <a:ext cx="1554503" cy="492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对话气泡: 圆角矩形 4" descr="除了M8的螺丝过孔，剩下的全部为M12螺纹孔"/>
          <p:cNvSpPr/>
          <p:nvPr/>
        </p:nvSpPr>
        <p:spPr>
          <a:xfrm>
            <a:off x="4946728" y="544329"/>
            <a:ext cx="1471163" cy="1363754"/>
          </a:xfrm>
          <a:custGeom>
            <a:avLst/>
            <a:gdLst>
              <a:gd name="connsiteX0" fmla="*/ 0 w 1238250"/>
              <a:gd name="connsiteY0" fmla="*/ 110492 h 662940"/>
              <a:gd name="connsiteX1" fmla="*/ 110492 w 1238250"/>
              <a:gd name="connsiteY1" fmla="*/ 0 h 662940"/>
              <a:gd name="connsiteX2" fmla="*/ 206375 w 1238250"/>
              <a:gd name="connsiteY2" fmla="*/ 0 h 662940"/>
              <a:gd name="connsiteX3" fmla="*/ 206375 w 1238250"/>
              <a:gd name="connsiteY3" fmla="*/ 0 h 662940"/>
              <a:gd name="connsiteX4" fmla="*/ 515938 w 1238250"/>
              <a:gd name="connsiteY4" fmla="*/ 0 h 662940"/>
              <a:gd name="connsiteX5" fmla="*/ 1127758 w 1238250"/>
              <a:gd name="connsiteY5" fmla="*/ 0 h 662940"/>
              <a:gd name="connsiteX6" fmla="*/ 1238250 w 1238250"/>
              <a:gd name="connsiteY6" fmla="*/ 110492 h 662940"/>
              <a:gd name="connsiteX7" fmla="*/ 1238250 w 1238250"/>
              <a:gd name="connsiteY7" fmla="*/ 386715 h 662940"/>
              <a:gd name="connsiteX8" fmla="*/ 1238250 w 1238250"/>
              <a:gd name="connsiteY8" fmla="*/ 386715 h 662940"/>
              <a:gd name="connsiteX9" fmla="*/ 1238250 w 1238250"/>
              <a:gd name="connsiteY9" fmla="*/ 552450 h 662940"/>
              <a:gd name="connsiteX10" fmla="*/ 1238250 w 1238250"/>
              <a:gd name="connsiteY10" fmla="*/ 552448 h 662940"/>
              <a:gd name="connsiteX11" fmla="*/ 1127758 w 1238250"/>
              <a:gd name="connsiteY11" fmla="*/ 662940 h 662940"/>
              <a:gd name="connsiteX12" fmla="*/ 515938 w 1238250"/>
              <a:gd name="connsiteY12" fmla="*/ 662940 h 662940"/>
              <a:gd name="connsiteX13" fmla="*/ 8977 w 1238250"/>
              <a:gd name="connsiteY13" fmla="*/ 1363754 h 662940"/>
              <a:gd name="connsiteX14" fmla="*/ 206375 w 1238250"/>
              <a:gd name="connsiteY14" fmla="*/ 662940 h 662940"/>
              <a:gd name="connsiteX15" fmla="*/ 110492 w 1238250"/>
              <a:gd name="connsiteY15" fmla="*/ 662940 h 662940"/>
              <a:gd name="connsiteX16" fmla="*/ 0 w 1238250"/>
              <a:gd name="connsiteY16" fmla="*/ 552448 h 662940"/>
              <a:gd name="connsiteX17" fmla="*/ 0 w 1238250"/>
              <a:gd name="connsiteY17" fmla="*/ 552450 h 662940"/>
              <a:gd name="connsiteX18" fmla="*/ 0 w 1238250"/>
              <a:gd name="connsiteY18" fmla="*/ 386715 h 662940"/>
              <a:gd name="connsiteX19" fmla="*/ 0 w 1238250"/>
              <a:gd name="connsiteY19" fmla="*/ 386715 h 662940"/>
              <a:gd name="connsiteX20" fmla="*/ 0 w 1238250"/>
              <a:gd name="connsiteY20" fmla="*/ 110492 h 662940"/>
              <a:gd name="connsiteX0" fmla="*/ 0 w 1471163"/>
              <a:gd name="connsiteY0" fmla="*/ 110492 h 1363754"/>
              <a:gd name="connsiteX1" fmla="*/ 110492 w 1471163"/>
              <a:gd name="connsiteY1" fmla="*/ 0 h 1363754"/>
              <a:gd name="connsiteX2" fmla="*/ 206375 w 1471163"/>
              <a:gd name="connsiteY2" fmla="*/ 0 h 1363754"/>
              <a:gd name="connsiteX3" fmla="*/ 206375 w 1471163"/>
              <a:gd name="connsiteY3" fmla="*/ 0 h 1363754"/>
              <a:gd name="connsiteX4" fmla="*/ 515938 w 1471163"/>
              <a:gd name="connsiteY4" fmla="*/ 0 h 1363754"/>
              <a:gd name="connsiteX5" fmla="*/ 1127758 w 1471163"/>
              <a:gd name="connsiteY5" fmla="*/ 0 h 1363754"/>
              <a:gd name="connsiteX6" fmla="*/ 1238250 w 1471163"/>
              <a:gd name="connsiteY6" fmla="*/ 110492 h 1363754"/>
              <a:gd name="connsiteX7" fmla="*/ 1238250 w 1471163"/>
              <a:gd name="connsiteY7" fmla="*/ 386715 h 1363754"/>
              <a:gd name="connsiteX8" fmla="*/ 1238250 w 1471163"/>
              <a:gd name="connsiteY8" fmla="*/ 386715 h 1363754"/>
              <a:gd name="connsiteX9" fmla="*/ 1238250 w 1471163"/>
              <a:gd name="connsiteY9" fmla="*/ 552450 h 1363754"/>
              <a:gd name="connsiteX10" fmla="*/ 1471163 w 1471163"/>
              <a:gd name="connsiteY10" fmla="*/ 1233934 h 1363754"/>
              <a:gd name="connsiteX11" fmla="*/ 1127758 w 1471163"/>
              <a:gd name="connsiteY11" fmla="*/ 662940 h 1363754"/>
              <a:gd name="connsiteX12" fmla="*/ 515938 w 1471163"/>
              <a:gd name="connsiteY12" fmla="*/ 662940 h 1363754"/>
              <a:gd name="connsiteX13" fmla="*/ 8977 w 1471163"/>
              <a:gd name="connsiteY13" fmla="*/ 1363754 h 1363754"/>
              <a:gd name="connsiteX14" fmla="*/ 206375 w 1471163"/>
              <a:gd name="connsiteY14" fmla="*/ 662940 h 1363754"/>
              <a:gd name="connsiteX15" fmla="*/ 110492 w 1471163"/>
              <a:gd name="connsiteY15" fmla="*/ 662940 h 1363754"/>
              <a:gd name="connsiteX16" fmla="*/ 0 w 1471163"/>
              <a:gd name="connsiteY16" fmla="*/ 552448 h 1363754"/>
              <a:gd name="connsiteX17" fmla="*/ 0 w 1471163"/>
              <a:gd name="connsiteY17" fmla="*/ 552450 h 1363754"/>
              <a:gd name="connsiteX18" fmla="*/ 0 w 1471163"/>
              <a:gd name="connsiteY18" fmla="*/ 386715 h 1363754"/>
              <a:gd name="connsiteX19" fmla="*/ 0 w 1471163"/>
              <a:gd name="connsiteY19" fmla="*/ 386715 h 1363754"/>
              <a:gd name="connsiteX20" fmla="*/ 0 w 1471163"/>
              <a:gd name="connsiteY20" fmla="*/ 110492 h 1363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71163" h="1363754">
                <a:moveTo>
                  <a:pt x="0" y="110492"/>
                </a:moveTo>
                <a:cubicBezTo>
                  <a:pt x="0" y="49469"/>
                  <a:pt x="49469" y="0"/>
                  <a:pt x="110492" y="0"/>
                </a:cubicBezTo>
                <a:lnTo>
                  <a:pt x="206375" y="0"/>
                </a:lnTo>
                <a:lnTo>
                  <a:pt x="206375" y="0"/>
                </a:lnTo>
                <a:lnTo>
                  <a:pt x="515938" y="0"/>
                </a:lnTo>
                <a:lnTo>
                  <a:pt x="1127758" y="0"/>
                </a:lnTo>
                <a:cubicBezTo>
                  <a:pt x="1188781" y="0"/>
                  <a:pt x="1238250" y="49469"/>
                  <a:pt x="1238250" y="110492"/>
                </a:cubicBezTo>
                <a:lnTo>
                  <a:pt x="1238250" y="386715"/>
                </a:lnTo>
                <a:lnTo>
                  <a:pt x="1238250" y="386715"/>
                </a:lnTo>
                <a:lnTo>
                  <a:pt x="1238250" y="552450"/>
                </a:lnTo>
                <a:cubicBezTo>
                  <a:pt x="1238250" y="552449"/>
                  <a:pt x="1471163" y="1233935"/>
                  <a:pt x="1471163" y="1233934"/>
                </a:cubicBezTo>
                <a:cubicBezTo>
                  <a:pt x="1471163" y="1294957"/>
                  <a:pt x="1188781" y="662940"/>
                  <a:pt x="1127758" y="662940"/>
                </a:cubicBezTo>
                <a:lnTo>
                  <a:pt x="515938" y="662940"/>
                </a:lnTo>
                <a:lnTo>
                  <a:pt x="8977" y="1363754"/>
                </a:lnTo>
                <a:lnTo>
                  <a:pt x="206375" y="662940"/>
                </a:lnTo>
                <a:lnTo>
                  <a:pt x="110492" y="662940"/>
                </a:lnTo>
                <a:cubicBezTo>
                  <a:pt x="49469" y="662940"/>
                  <a:pt x="0" y="613471"/>
                  <a:pt x="0" y="552448"/>
                </a:cubicBezTo>
                <a:lnTo>
                  <a:pt x="0" y="552450"/>
                </a:lnTo>
                <a:lnTo>
                  <a:pt x="0" y="386715"/>
                </a:lnTo>
                <a:lnTo>
                  <a:pt x="0" y="386715"/>
                </a:lnTo>
                <a:lnTo>
                  <a:pt x="0" y="11049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altLang="zh-CN" dirty="0" smtClean="0"/>
              <a:t>Ф</a:t>
            </a:r>
            <a:r>
              <a:rPr lang="en-US" altLang="zh-CN" dirty="0" smtClean="0"/>
              <a:t>12.5</a:t>
            </a:r>
            <a:r>
              <a:rPr lang="zh-CN" altLang="en-US" dirty="0" smtClean="0"/>
              <a:t>过</a:t>
            </a:r>
            <a:r>
              <a:rPr lang="zh-CN" altLang="en-US" dirty="0"/>
              <a:t>孔</a:t>
            </a:r>
            <a:endParaRPr lang="en-US" altLang="zh-CN" dirty="0" smtClean="0"/>
          </a:p>
          <a:p>
            <a:pPr algn="ctr"/>
            <a:endParaRPr lang="en-US" altLang="zh-CN" dirty="0"/>
          </a:p>
          <a:p>
            <a:pPr algn="ctr"/>
            <a:endParaRPr lang="zh-CN" altLang="en-US" dirty="0"/>
          </a:p>
        </p:txBody>
      </p:sp>
      <p:sp>
        <p:nvSpPr>
          <p:cNvPr id="30" name="对话气泡: 圆角矩形 4" descr="除了M8的螺丝过孔，剩下的全部为M12螺纹孔"/>
          <p:cNvSpPr/>
          <p:nvPr/>
        </p:nvSpPr>
        <p:spPr>
          <a:xfrm>
            <a:off x="5012807" y="5236259"/>
            <a:ext cx="1396884" cy="941059"/>
          </a:xfrm>
          <a:custGeom>
            <a:avLst/>
            <a:gdLst>
              <a:gd name="connsiteX0" fmla="*/ 0 w 1238250"/>
              <a:gd name="connsiteY0" fmla="*/ 110492 h 662940"/>
              <a:gd name="connsiteX1" fmla="*/ 110492 w 1238250"/>
              <a:gd name="connsiteY1" fmla="*/ 0 h 662940"/>
              <a:gd name="connsiteX2" fmla="*/ 206375 w 1238250"/>
              <a:gd name="connsiteY2" fmla="*/ 0 h 662940"/>
              <a:gd name="connsiteX3" fmla="*/ 206375 w 1238250"/>
              <a:gd name="connsiteY3" fmla="*/ 0 h 662940"/>
              <a:gd name="connsiteX4" fmla="*/ 515938 w 1238250"/>
              <a:gd name="connsiteY4" fmla="*/ 0 h 662940"/>
              <a:gd name="connsiteX5" fmla="*/ 1127758 w 1238250"/>
              <a:gd name="connsiteY5" fmla="*/ 0 h 662940"/>
              <a:gd name="connsiteX6" fmla="*/ 1238250 w 1238250"/>
              <a:gd name="connsiteY6" fmla="*/ 110492 h 662940"/>
              <a:gd name="connsiteX7" fmla="*/ 1238250 w 1238250"/>
              <a:gd name="connsiteY7" fmla="*/ 386715 h 662940"/>
              <a:gd name="connsiteX8" fmla="*/ 1238250 w 1238250"/>
              <a:gd name="connsiteY8" fmla="*/ 386715 h 662940"/>
              <a:gd name="connsiteX9" fmla="*/ 1238250 w 1238250"/>
              <a:gd name="connsiteY9" fmla="*/ 552450 h 662940"/>
              <a:gd name="connsiteX10" fmla="*/ 1238250 w 1238250"/>
              <a:gd name="connsiteY10" fmla="*/ 552448 h 662940"/>
              <a:gd name="connsiteX11" fmla="*/ 1127758 w 1238250"/>
              <a:gd name="connsiteY11" fmla="*/ 662940 h 662940"/>
              <a:gd name="connsiteX12" fmla="*/ 515938 w 1238250"/>
              <a:gd name="connsiteY12" fmla="*/ 662940 h 662940"/>
              <a:gd name="connsiteX13" fmla="*/ 8977 w 1238250"/>
              <a:gd name="connsiteY13" fmla="*/ 1363754 h 662940"/>
              <a:gd name="connsiteX14" fmla="*/ 206375 w 1238250"/>
              <a:gd name="connsiteY14" fmla="*/ 662940 h 662940"/>
              <a:gd name="connsiteX15" fmla="*/ 110492 w 1238250"/>
              <a:gd name="connsiteY15" fmla="*/ 662940 h 662940"/>
              <a:gd name="connsiteX16" fmla="*/ 0 w 1238250"/>
              <a:gd name="connsiteY16" fmla="*/ 552448 h 662940"/>
              <a:gd name="connsiteX17" fmla="*/ 0 w 1238250"/>
              <a:gd name="connsiteY17" fmla="*/ 552450 h 662940"/>
              <a:gd name="connsiteX18" fmla="*/ 0 w 1238250"/>
              <a:gd name="connsiteY18" fmla="*/ 386715 h 662940"/>
              <a:gd name="connsiteX19" fmla="*/ 0 w 1238250"/>
              <a:gd name="connsiteY19" fmla="*/ 386715 h 662940"/>
              <a:gd name="connsiteX20" fmla="*/ 0 w 1238250"/>
              <a:gd name="connsiteY20" fmla="*/ 110492 h 662940"/>
              <a:gd name="connsiteX0" fmla="*/ 0 w 1471163"/>
              <a:gd name="connsiteY0" fmla="*/ 110492 h 1363754"/>
              <a:gd name="connsiteX1" fmla="*/ 110492 w 1471163"/>
              <a:gd name="connsiteY1" fmla="*/ 0 h 1363754"/>
              <a:gd name="connsiteX2" fmla="*/ 206375 w 1471163"/>
              <a:gd name="connsiteY2" fmla="*/ 0 h 1363754"/>
              <a:gd name="connsiteX3" fmla="*/ 206375 w 1471163"/>
              <a:gd name="connsiteY3" fmla="*/ 0 h 1363754"/>
              <a:gd name="connsiteX4" fmla="*/ 515938 w 1471163"/>
              <a:gd name="connsiteY4" fmla="*/ 0 h 1363754"/>
              <a:gd name="connsiteX5" fmla="*/ 1127758 w 1471163"/>
              <a:gd name="connsiteY5" fmla="*/ 0 h 1363754"/>
              <a:gd name="connsiteX6" fmla="*/ 1238250 w 1471163"/>
              <a:gd name="connsiteY6" fmla="*/ 110492 h 1363754"/>
              <a:gd name="connsiteX7" fmla="*/ 1238250 w 1471163"/>
              <a:gd name="connsiteY7" fmla="*/ 386715 h 1363754"/>
              <a:gd name="connsiteX8" fmla="*/ 1238250 w 1471163"/>
              <a:gd name="connsiteY8" fmla="*/ 386715 h 1363754"/>
              <a:gd name="connsiteX9" fmla="*/ 1238250 w 1471163"/>
              <a:gd name="connsiteY9" fmla="*/ 552450 h 1363754"/>
              <a:gd name="connsiteX10" fmla="*/ 1471163 w 1471163"/>
              <a:gd name="connsiteY10" fmla="*/ 1233934 h 1363754"/>
              <a:gd name="connsiteX11" fmla="*/ 1127758 w 1471163"/>
              <a:gd name="connsiteY11" fmla="*/ 662940 h 1363754"/>
              <a:gd name="connsiteX12" fmla="*/ 515938 w 1471163"/>
              <a:gd name="connsiteY12" fmla="*/ 662940 h 1363754"/>
              <a:gd name="connsiteX13" fmla="*/ 8977 w 1471163"/>
              <a:gd name="connsiteY13" fmla="*/ 1363754 h 1363754"/>
              <a:gd name="connsiteX14" fmla="*/ 206375 w 1471163"/>
              <a:gd name="connsiteY14" fmla="*/ 662940 h 1363754"/>
              <a:gd name="connsiteX15" fmla="*/ 110492 w 1471163"/>
              <a:gd name="connsiteY15" fmla="*/ 662940 h 1363754"/>
              <a:gd name="connsiteX16" fmla="*/ 0 w 1471163"/>
              <a:gd name="connsiteY16" fmla="*/ 552448 h 1363754"/>
              <a:gd name="connsiteX17" fmla="*/ 0 w 1471163"/>
              <a:gd name="connsiteY17" fmla="*/ 552450 h 1363754"/>
              <a:gd name="connsiteX18" fmla="*/ 0 w 1471163"/>
              <a:gd name="connsiteY18" fmla="*/ 386715 h 1363754"/>
              <a:gd name="connsiteX19" fmla="*/ 0 w 1471163"/>
              <a:gd name="connsiteY19" fmla="*/ 386715 h 1363754"/>
              <a:gd name="connsiteX20" fmla="*/ 0 w 1471163"/>
              <a:gd name="connsiteY20" fmla="*/ 110492 h 1363754"/>
              <a:gd name="connsiteX0" fmla="*/ 0 w 1238250"/>
              <a:gd name="connsiteY0" fmla="*/ 110492 h 1363754"/>
              <a:gd name="connsiteX1" fmla="*/ 110492 w 1238250"/>
              <a:gd name="connsiteY1" fmla="*/ 0 h 1363754"/>
              <a:gd name="connsiteX2" fmla="*/ 206375 w 1238250"/>
              <a:gd name="connsiteY2" fmla="*/ 0 h 1363754"/>
              <a:gd name="connsiteX3" fmla="*/ 206375 w 1238250"/>
              <a:gd name="connsiteY3" fmla="*/ 0 h 1363754"/>
              <a:gd name="connsiteX4" fmla="*/ 515938 w 1238250"/>
              <a:gd name="connsiteY4" fmla="*/ 0 h 1363754"/>
              <a:gd name="connsiteX5" fmla="*/ 1127758 w 1238250"/>
              <a:gd name="connsiteY5" fmla="*/ 0 h 1363754"/>
              <a:gd name="connsiteX6" fmla="*/ 1238250 w 1238250"/>
              <a:gd name="connsiteY6" fmla="*/ 110492 h 1363754"/>
              <a:gd name="connsiteX7" fmla="*/ 1238250 w 1238250"/>
              <a:gd name="connsiteY7" fmla="*/ 386715 h 1363754"/>
              <a:gd name="connsiteX8" fmla="*/ 1238250 w 1238250"/>
              <a:gd name="connsiteY8" fmla="*/ 386715 h 1363754"/>
              <a:gd name="connsiteX9" fmla="*/ 1238250 w 1238250"/>
              <a:gd name="connsiteY9" fmla="*/ 552450 h 1363754"/>
              <a:gd name="connsiteX10" fmla="*/ 1229623 w 1238250"/>
              <a:gd name="connsiteY10" fmla="*/ 586953 h 1363754"/>
              <a:gd name="connsiteX11" fmla="*/ 1127758 w 1238250"/>
              <a:gd name="connsiteY11" fmla="*/ 662940 h 1363754"/>
              <a:gd name="connsiteX12" fmla="*/ 515938 w 1238250"/>
              <a:gd name="connsiteY12" fmla="*/ 662940 h 1363754"/>
              <a:gd name="connsiteX13" fmla="*/ 8977 w 1238250"/>
              <a:gd name="connsiteY13" fmla="*/ 1363754 h 1363754"/>
              <a:gd name="connsiteX14" fmla="*/ 206375 w 1238250"/>
              <a:gd name="connsiteY14" fmla="*/ 662940 h 1363754"/>
              <a:gd name="connsiteX15" fmla="*/ 110492 w 1238250"/>
              <a:gd name="connsiteY15" fmla="*/ 662940 h 1363754"/>
              <a:gd name="connsiteX16" fmla="*/ 0 w 1238250"/>
              <a:gd name="connsiteY16" fmla="*/ 552448 h 1363754"/>
              <a:gd name="connsiteX17" fmla="*/ 0 w 1238250"/>
              <a:gd name="connsiteY17" fmla="*/ 552450 h 1363754"/>
              <a:gd name="connsiteX18" fmla="*/ 0 w 1238250"/>
              <a:gd name="connsiteY18" fmla="*/ 386715 h 1363754"/>
              <a:gd name="connsiteX19" fmla="*/ 0 w 1238250"/>
              <a:gd name="connsiteY19" fmla="*/ 386715 h 1363754"/>
              <a:gd name="connsiteX20" fmla="*/ 0 w 1238250"/>
              <a:gd name="connsiteY20" fmla="*/ 110492 h 1363754"/>
              <a:gd name="connsiteX0" fmla="*/ 0 w 1238250"/>
              <a:gd name="connsiteY0" fmla="*/ 110492 h 682267"/>
              <a:gd name="connsiteX1" fmla="*/ 110492 w 1238250"/>
              <a:gd name="connsiteY1" fmla="*/ 0 h 682267"/>
              <a:gd name="connsiteX2" fmla="*/ 206375 w 1238250"/>
              <a:gd name="connsiteY2" fmla="*/ 0 h 682267"/>
              <a:gd name="connsiteX3" fmla="*/ 206375 w 1238250"/>
              <a:gd name="connsiteY3" fmla="*/ 0 h 682267"/>
              <a:gd name="connsiteX4" fmla="*/ 515938 w 1238250"/>
              <a:gd name="connsiteY4" fmla="*/ 0 h 682267"/>
              <a:gd name="connsiteX5" fmla="*/ 1127758 w 1238250"/>
              <a:gd name="connsiteY5" fmla="*/ 0 h 682267"/>
              <a:gd name="connsiteX6" fmla="*/ 1238250 w 1238250"/>
              <a:gd name="connsiteY6" fmla="*/ 110492 h 682267"/>
              <a:gd name="connsiteX7" fmla="*/ 1238250 w 1238250"/>
              <a:gd name="connsiteY7" fmla="*/ 386715 h 682267"/>
              <a:gd name="connsiteX8" fmla="*/ 1238250 w 1238250"/>
              <a:gd name="connsiteY8" fmla="*/ 386715 h 682267"/>
              <a:gd name="connsiteX9" fmla="*/ 1238250 w 1238250"/>
              <a:gd name="connsiteY9" fmla="*/ 552450 h 682267"/>
              <a:gd name="connsiteX10" fmla="*/ 1229623 w 1238250"/>
              <a:gd name="connsiteY10" fmla="*/ 586953 h 682267"/>
              <a:gd name="connsiteX11" fmla="*/ 1127758 w 1238250"/>
              <a:gd name="connsiteY11" fmla="*/ 662940 h 682267"/>
              <a:gd name="connsiteX12" fmla="*/ 515938 w 1238250"/>
              <a:gd name="connsiteY12" fmla="*/ 662940 h 682267"/>
              <a:gd name="connsiteX13" fmla="*/ 354034 w 1238250"/>
              <a:gd name="connsiteY13" fmla="*/ 682267 h 682267"/>
              <a:gd name="connsiteX14" fmla="*/ 206375 w 1238250"/>
              <a:gd name="connsiteY14" fmla="*/ 662940 h 682267"/>
              <a:gd name="connsiteX15" fmla="*/ 110492 w 1238250"/>
              <a:gd name="connsiteY15" fmla="*/ 662940 h 682267"/>
              <a:gd name="connsiteX16" fmla="*/ 0 w 1238250"/>
              <a:gd name="connsiteY16" fmla="*/ 552448 h 682267"/>
              <a:gd name="connsiteX17" fmla="*/ 0 w 1238250"/>
              <a:gd name="connsiteY17" fmla="*/ 552450 h 682267"/>
              <a:gd name="connsiteX18" fmla="*/ 0 w 1238250"/>
              <a:gd name="connsiteY18" fmla="*/ 386715 h 682267"/>
              <a:gd name="connsiteX19" fmla="*/ 0 w 1238250"/>
              <a:gd name="connsiteY19" fmla="*/ 386715 h 682267"/>
              <a:gd name="connsiteX20" fmla="*/ 0 w 1238250"/>
              <a:gd name="connsiteY20" fmla="*/ 110492 h 682267"/>
              <a:gd name="connsiteX0" fmla="*/ 63743 w 1301993"/>
              <a:gd name="connsiteY0" fmla="*/ 369284 h 941059"/>
              <a:gd name="connsiteX1" fmla="*/ 18959 w 1301993"/>
              <a:gd name="connsiteY1" fmla="*/ 0 h 941059"/>
              <a:gd name="connsiteX2" fmla="*/ 270118 w 1301993"/>
              <a:gd name="connsiteY2" fmla="*/ 258792 h 941059"/>
              <a:gd name="connsiteX3" fmla="*/ 270118 w 1301993"/>
              <a:gd name="connsiteY3" fmla="*/ 258792 h 941059"/>
              <a:gd name="connsiteX4" fmla="*/ 579681 w 1301993"/>
              <a:gd name="connsiteY4" fmla="*/ 258792 h 941059"/>
              <a:gd name="connsiteX5" fmla="*/ 1191501 w 1301993"/>
              <a:gd name="connsiteY5" fmla="*/ 258792 h 941059"/>
              <a:gd name="connsiteX6" fmla="*/ 1301993 w 1301993"/>
              <a:gd name="connsiteY6" fmla="*/ 369284 h 941059"/>
              <a:gd name="connsiteX7" fmla="*/ 1301993 w 1301993"/>
              <a:gd name="connsiteY7" fmla="*/ 645507 h 941059"/>
              <a:gd name="connsiteX8" fmla="*/ 1301993 w 1301993"/>
              <a:gd name="connsiteY8" fmla="*/ 645507 h 941059"/>
              <a:gd name="connsiteX9" fmla="*/ 1301993 w 1301993"/>
              <a:gd name="connsiteY9" fmla="*/ 811242 h 941059"/>
              <a:gd name="connsiteX10" fmla="*/ 1293366 w 1301993"/>
              <a:gd name="connsiteY10" fmla="*/ 845745 h 941059"/>
              <a:gd name="connsiteX11" fmla="*/ 1191501 w 1301993"/>
              <a:gd name="connsiteY11" fmla="*/ 921732 h 941059"/>
              <a:gd name="connsiteX12" fmla="*/ 579681 w 1301993"/>
              <a:gd name="connsiteY12" fmla="*/ 921732 h 941059"/>
              <a:gd name="connsiteX13" fmla="*/ 417777 w 1301993"/>
              <a:gd name="connsiteY13" fmla="*/ 941059 h 941059"/>
              <a:gd name="connsiteX14" fmla="*/ 270118 w 1301993"/>
              <a:gd name="connsiteY14" fmla="*/ 921732 h 941059"/>
              <a:gd name="connsiteX15" fmla="*/ 174235 w 1301993"/>
              <a:gd name="connsiteY15" fmla="*/ 921732 h 941059"/>
              <a:gd name="connsiteX16" fmla="*/ 63743 w 1301993"/>
              <a:gd name="connsiteY16" fmla="*/ 811240 h 941059"/>
              <a:gd name="connsiteX17" fmla="*/ 63743 w 1301993"/>
              <a:gd name="connsiteY17" fmla="*/ 811242 h 941059"/>
              <a:gd name="connsiteX18" fmla="*/ 63743 w 1301993"/>
              <a:gd name="connsiteY18" fmla="*/ 645507 h 941059"/>
              <a:gd name="connsiteX19" fmla="*/ 63743 w 1301993"/>
              <a:gd name="connsiteY19" fmla="*/ 645507 h 941059"/>
              <a:gd name="connsiteX20" fmla="*/ 63743 w 1301993"/>
              <a:gd name="connsiteY20" fmla="*/ 369284 h 941059"/>
              <a:gd name="connsiteX0" fmla="*/ 63743 w 1396884"/>
              <a:gd name="connsiteY0" fmla="*/ 369284 h 941059"/>
              <a:gd name="connsiteX1" fmla="*/ 18959 w 1396884"/>
              <a:gd name="connsiteY1" fmla="*/ 0 h 941059"/>
              <a:gd name="connsiteX2" fmla="*/ 270118 w 1396884"/>
              <a:gd name="connsiteY2" fmla="*/ 258792 h 941059"/>
              <a:gd name="connsiteX3" fmla="*/ 270118 w 1396884"/>
              <a:gd name="connsiteY3" fmla="*/ 258792 h 941059"/>
              <a:gd name="connsiteX4" fmla="*/ 579681 w 1396884"/>
              <a:gd name="connsiteY4" fmla="*/ 258792 h 941059"/>
              <a:gd name="connsiteX5" fmla="*/ 1191501 w 1396884"/>
              <a:gd name="connsiteY5" fmla="*/ 258792 h 941059"/>
              <a:gd name="connsiteX6" fmla="*/ 1396884 w 1396884"/>
              <a:gd name="connsiteY6" fmla="*/ 41480 h 941059"/>
              <a:gd name="connsiteX7" fmla="*/ 1301993 w 1396884"/>
              <a:gd name="connsiteY7" fmla="*/ 645507 h 941059"/>
              <a:gd name="connsiteX8" fmla="*/ 1301993 w 1396884"/>
              <a:gd name="connsiteY8" fmla="*/ 645507 h 941059"/>
              <a:gd name="connsiteX9" fmla="*/ 1301993 w 1396884"/>
              <a:gd name="connsiteY9" fmla="*/ 811242 h 941059"/>
              <a:gd name="connsiteX10" fmla="*/ 1293366 w 1396884"/>
              <a:gd name="connsiteY10" fmla="*/ 845745 h 941059"/>
              <a:gd name="connsiteX11" fmla="*/ 1191501 w 1396884"/>
              <a:gd name="connsiteY11" fmla="*/ 921732 h 941059"/>
              <a:gd name="connsiteX12" fmla="*/ 579681 w 1396884"/>
              <a:gd name="connsiteY12" fmla="*/ 921732 h 941059"/>
              <a:gd name="connsiteX13" fmla="*/ 417777 w 1396884"/>
              <a:gd name="connsiteY13" fmla="*/ 941059 h 941059"/>
              <a:gd name="connsiteX14" fmla="*/ 270118 w 1396884"/>
              <a:gd name="connsiteY14" fmla="*/ 921732 h 941059"/>
              <a:gd name="connsiteX15" fmla="*/ 174235 w 1396884"/>
              <a:gd name="connsiteY15" fmla="*/ 921732 h 941059"/>
              <a:gd name="connsiteX16" fmla="*/ 63743 w 1396884"/>
              <a:gd name="connsiteY16" fmla="*/ 811240 h 941059"/>
              <a:gd name="connsiteX17" fmla="*/ 63743 w 1396884"/>
              <a:gd name="connsiteY17" fmla="*/ 811242 h 941059"/>
              <a:gd name="connsiteX18" fmla="*/ 63743 w 1396884"/>
              <a:gd name="connsiteY18" fmla="*/ 645507 h 941059"/>
              <a:gd name="connsiteX19" fmla="*/ 63743 w 1396884"/>
              <a:gd name="connsiteY19" fmla="*/ 645507 h 941059"/>
              <a:gd name="connsiteX20" fmla="*/ 63743 w 1396884"/>
              <a:gd name="connsiteY20" fmla="*/ 369284 h 941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396884" h="941059">
                <a:moveTo>
                  <a:pt x="63743" y="369284"/>
                </a:moveTo>
                <a:cubicBezTo>
                  <a:pt x="63743" y="308261"/>
                  <a:pt x="-42064" y="0"/>
                  <a:pt x="18959" y="0"/>
                </a:cubicBezTo>
                <a:lnTo>
                  <a:pt x="270118" y="258792"/>
                </a:lnTo>
                <a:lnTo>
                  <a:pt x="270118" y="258792"/>
                </a:lnTo>
                <a:lnTo>
                  <a:pt x="579681" y="258792"/>
                </a:lnTo>
                <a:lnTo>
                  <a:pt x="1191501" y="258792"/>
                </a:lnTo>
                <a:cubicBezTo>
                  <a:pt x="1252524" y="258792"/>
                  <a:pt x="1396884" y="-19543"/>
                  <a:pt x="1396884" y="41480"/>
                </a:cubicBezTo>
                <a:lnTo>
                  <a:pt x="1301993" y="645507"/>
                </a:lnTo>
                <a:lnTo>
                  <a:pt x="1301993" y="645507"/>
                </a:lnTo>
                <a:lnTo>
                  <a:pt x="1301993" y="811242"/>
                </a:lnTo>
                <a:cubicBezTo>
                  <a:pt x="1301993" y="811241"/>
                  <a:pt x="1293366" y="845746"/>
                  <a:pt x="1293366" y="845745"/>
                </a:cubicBezTo>
                <a:cubicBezTo>
                  <a:pt x="1293366" y="906768"/>
                  <a:pt x="1252524" y="921732"/>
                  <a:pt x="1191501" y="921732"/>
                </a:cubicBezTo>
                <a:lnTo>
                  <a:pt x="579681" y="921732"/>
                </a:lnTo>
                <a:lnTo>
                  <a:pt x="417777" y="941059"/>
                </a:lnTo>
                <a:lnTo>
                  <a:pt x="270118" y="921732"/>
                </a:lnTo>
                <a:lnTo>
                  <a:pt x="174235" y="921732"/>
                </a:lnTo>
                <a:cubicBezTo>
                  <a:pt x="113212" y="921732"/>
                  <a:pt x="63743" y="872263"/>
                  <a:pt x="63743" y="811240"/>
                </a:cubicBezTo>
                <a:lnTo>
                  <a:pt x="63743" y="811242"/>
                </a:lnTo>
                <a:lnTo>
                  <a:pt x="63743" y="645507"/>
                </a:lnTo>
                <a:lnTo>
                  <a:pt x="63743" y="645507"/>
                </a:lnTo>
                <a:lnTo>
                  <a:pt x="63743" y="36928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dirty="0" smtClean="0"/>
          </a:p>
          <a:p>
            <a:pPr algn="ctr"/>
            <a:endParaRPr lang="en-US" altLang="zh-CN" dirty="0"/>
          </a:p>
          <a:p>
            <a:pPr algn="ctr"/>
            <a:endParaRPr lang="en-US" altLang="zh-CN" dirty="0" smtClean="0"/>
          </a:p>
          <a:p>
            <a:pPr algn="ctr"/>
            <a:r>
              <a:rPr lang="az-Cyrl-AZ" altLang="zh-CN" dirty="0" smtClean="0"/>
              <a:t>Ф</a:t>
            </a:r>
            <a:r>
              <a:rPr lang="en-US" altLang="zh-CN" dirty="0" smtClean="0"/>
              <a:t>12.5</a:t>
            </a:r>
            <a:r>
              <a:rPr lang="zh-CN" altLang="en-US" dirty="0" smtClean="0"/>
              <a:t>过</a:t>
            </a:r>
            <a:r>
              <a:rPr lang="zh-CN" altLang="en-US" dirty="0"/>
              <a:t>孔</a:t>
            </a:r>
            <a:endParaRPr lang="en-US" altLang="zh-CN" dirty="0" smtClean="0"/>
          </a:p>
          <a:p>
            <a:pPr algn="ctr"/>
            <a:endParaRPr lang="en-US" altLang="zh-CN" dirty="0"/>
          </a:p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98501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92430" y="295910"/>
            <a:ext cx="10972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dirty="0">
                <a:sym typeface="+mn-ea"/>
              </a:rPr>
              <a:t>材料铝板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6438" y="1279385"/>
            <a:ext cx="4143953" cy="4143953"/>
          </a:xfrm>
          <a:prstGeom prst="rect">
            <a:avLst/>
          </a:prstGeom>
        </p:spPr>
      </p:pic>
      <p:sp>
        <p:nvSpPr>
          <p:cNvPr id="12" name="对话气泡: 圆角矩形 5" descr="除了M8的螺丝过孔，剩下的全部为M12螺纹孔"/>
          <p:cNvSpPr/>
          <p:nvPr/>
        </p:nvSpPr>
        <p:spPr>
          <a:xfrm>
            <a:off x="6543905" y="1423335"/>
            <a:ext cx="1106486" cy="472843"/>
          </a:xfrm>
          <a:prstGeom prst="wedgeRoundRectCallout">
            <a:avLst>
              <a:gd name="adj1" fmla="val -99867"/>
              <a:gd name="adj2" fmla="val 22521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仿型铣</a:t>
            </a:r>
          </a:p>
        </p:txBody>
      </p:sp>
      <p:sp>
        <p:nvSpPr>
          <p:cNvPr id="14" name="对话气泡: 圆角矩形 4" descr="除了M8的螺丝过孔，剩下的全部为M12螺纹孔"/>
          <p:cNvSpPr/>
          <p:nvPr/>
        </p:nvSpPr>
        <p:spPr>
          <a:xfrm>
            <a:off x="2252285" y="1423335"/>
            <a:ext cx="1336303" cy="662940"/>
          </a:xfrm>
          <a:prstGeom prst="wedgeRoundRectCallout">
            <a:avLst>
              <a:gd name="adj1" fmla="val 108934"/>
              <a:gd name="adj2" fmla="val 307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altLang="zh-CN" dirty="0" smtClean="0"/>
              <a:t>Ф</a:t>
            </a:r>
            <a:r>
              <a:rPr lang="en-US" altLang="zh-CN" dirty="0" smtClean="0"/>
              <a:t>12.5</a:t>
            </a:r>
            <a:r>
              <a:rPr lang="zh-CN" altLang="en-US" dirty="0" smtClean="0"/>
              <a:t>过</a:t>
            </a:r>
            <a:r>
              <a:rPr lang="zh-CN" altLang="en-US" dirty="0"/>
              <a:t>孔</a:t>
            </a:r>
          </a:p>
        </p:txBody>
      </p:sp>
      <p:sp>
        <p:nvSpPr>
          <p:cNvPr id="15" name="对话气泡: 圆角矩形 4" descr="除了M8的螺丝过孔，剩下的全部为M12螺纹孔"/>
          <p:cNvSpPr/>
          <p:nvPr/>
        </p:nvSpPr>
        <p:spPr>
          <a:xfrm>
            <a:off x="2019372" y="2924331"/>
            <a:ext cx="1336303" cy="662940"/>
          </a:xfrm>
          <a:prstGeom prst="wedgeRoundRectCallout">
            <a:avLst>
              <a:gd name="adj1" fmla="val 108934"/>
              <a:gd name="adj2" fmla="val 307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altLang="zh-CN" dirty="0" smtClean="0"/>
              <a:t>Ф</a:t>
            </a:r>
            <a:r>
              <a:rPr lang="en-US" altLang="zh-CN" dirty="0" smtClean="0"/>
              <a:t>12.5</a:t>
            </a:r>
            <a:r>
              <a:rPr lang="zh-CN" altLang="en-US" dirty="0" smtClean="0"/>
              <a:t>过</a:t>
            </a:r>
            <a:r>
              <a:rPr lang="zh-CN" altLang="en-US" dirty="0"/>
              <a:t>孔</a:t>
            </a:r>
          </a:p>
        </p:txBody>
      </p:sp>
      <p:sp>
        <p:nvSpPr>
          <p:cNvPr id="16" name="对话气泡: 圆角矩形 4" descr="除了M8的螺丝过孔，剩下的全部为M12螺纹孔"/>
          <p:cNvSpPr/>
          <p:nvPr/>
        </p:nvSpPr>
        <p:spPr>
          <a:xfrm>
            <a:off x="2211210" y="4304557"/>
            <a:ext cx="1336303" cy="662940"/>
          </a:xfrm>
          <a:prstGeom prst="wedgeRoundRectCallout">
            <a:avLst>
              <a:gd name="adj1" fmla="val 108934"/>
              <a:gd name="adj2" fmla="val 307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altLang="zh-CN" dirty="0" smtClean="0"/>
              <a:t>Ф</a:t>
            </a:r>
            <a:r>
              <a:rPr lang="en-US" altLang="zh-CN" dirty="0" smtClean="0"/>
              <a:t>12.5</a:t>
            </a:r>
            <a:r>
              <a:rPr lang="zh-CN" altLang="en-US" dirty="0" smtClean="0"/>
              <a:t>过</a:t>
            </a:r>
            <a:r>
              <a:rPr lang="zh-CN" altLang="en-US" dirty="0"/>
              <a:t>孔</a:t>
            </a:r>
          </a:p>
        </p:txBody>
      </p:sp>
      <p:sp>
        <p:nvSpPr>
          <p:cNvPr id="18" name="对话气泡: 圆角矩形 4" descr="除了M8的螺丝过孔，剩下的全部为M12螺纹孔"/>
          <p:cNvSpPr/>
          <p:nvPr/>
        </p:nvSpPr>
        <p:spPr>
          <a:xfrm>
            <a:off x="7990908" y="3485048"/>
            <a:ext cx="1336303" cy="662940"/>
          </a:xfrm>
          <a:prstGeom prst="wedgeRoundRectCallout">
            <a:avLst>
              <a:gd name="adj1" fmla="val -117005"/>
              <a:gd name="adj2" fmla="val 1648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altLang="zh-CN" dirty="0" smtClean="0"/>
              <a:t>Ф</a:t>
            </a:r>
            <a:r>
              <a:rPr lang="en-US" altLang="zh-CN" dirty="0" smtClean="0"/>
              <a:t>12.5</a:t>
            </a:r>
            <a:r>
              <a:rPr lang="zh-CN" altLang="en-US" dirty="0" smtClean="0"/>
              <a:t>过</a:t>
            </a:r>
            <a:r>
              <a:rPr lang="zh-CN" altLang="en-US" dirty="0"/>
              <a:t>孔</a:t>
            </a:r>
          </a:p>
        </p:txBody>
      </p:sp>
      <p:sp>
        <p:nvSpPr>
          <p:cNvPr id="20" name="对话气泡: 圆角矩形 4" descr="除了M8的螺丝过孔，剩下的全部为M12螺纹孔"/>
          <p:cNvSpPr/>
          <p:nvPr/>
        </p:nvSpPr>
        <p:spPr>
          <a:xfrm>
            <a:off x="7152498" y="4416701"/>
            <a:ext cx="1336303" cy="662940"/>
          </a:xfrm>
          <a:prstGeom prst="wedgeRoundRectCallout">
            <a:avLst>
              <a:gd name="adj1" fmla="val -117005"/>
              <a:gd name="adj2" fmla="val 1648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altLang="zh-CN" dirty="0" smtClean="0"/>
              <a:t>Ф</a:t>
            </a:r>
            <a:r>
              <a:rPr lang="en-US" altLang="zh-CN" dirty="0" smtClean="0"/>
              <a:t>12.5</a:t>
            </a:r>
            <a:r>
              <a:rPr lang="zh-CN" altLang="en-US" dirty="0" smtClean="0"/>
              <a:t>过</a:t>
            </a:r>
            <a:r>
              <a:rPr lang="zh-CN" altLang="en-US" dirty="0"/>
              <a:t>孔</a:t>
            </a:r>
          </a:p>
        </p:txBody>
      </p:sp>
      <p:sp>
        <p:nvSpPr>
          <p:cNvPr id="22" name="对话气泡: 圆角矩形 4" descr="除了M8的螺丝过孔，剩下的全部为M12螺纹孔"/>
          <p:cNvSpPr/>
          <p:nvPr/>
        </p:nvSpPr>
        <p:spPr>
          <a:xfrm>
            <a:off x="5207602" y="332740"/>
            <a:ext cx="1336303" cy="662940"/>
          </a:xfrm>
          <a:prstGeom prst="wedgeRoundRectCallout">
            <a:avLst>
              <a:gd name="adj1" fmla="val 6940"/>
              <a:gd name="adj2" fmla="val 18043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altLang="zh-CN" dirty="0" smtClean="0"/>
              <a:t>Ф</a:t>
            </a:r>
            <a:r>
              <a:rPr lang="en-US" altLang="zh-CN" dirty="0" smtClean="0"/>
              <a:t>12.5</a:t>
            </a:r>
            <a:r>
              <a:rPr lang="zh-CN" altLang="en-US" dirty="0" smtClean="0"/>
              <a:t>过</a:t>
            </a:r>
            <a:r>
              <a:rPr lang="zh-CN" altLang="en-US" dirty="0"/>
              <a:t>孔</a:t>
            </a:r>
          </a:p>
        </p:txBody>
      </p:sp>
      <p:sp>
        <p:nvSpPr>
          <p:cNvPr id="26" name="对话气泡: 圆角矩形 4" descr="除了M8的螺丝过孔，剩下的全部为M12螺纹孔"/>
          <p:cNvSpPr/>
          <p:nvPr/>
        </p:nvSpPr>
        <p:spPr>
          <a:xfrm>
            <a:off x="5962844" y="2920641"/>
            <a:ext cx="1687547" cy="662940"/>
          </a:xfrm>
          <a:prstGeom prst="wedgeRoundRectCallout">
            <a:avLst>
              <a:gd name="adj1" fmla="val 26952"/>
              <a:gd name="adj2" fmla="val 3469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3</a:t>
            </a:r>
            <a:r>
              <a:rPr lang="zh-CN" altLang="en-US" dirty="0" smtClean="0"/>
              <a:t>个</a:t>
            </a:r>
            <a:r>
              <a:rPr lang="az-Cyrl-AZ" altLang="zh-CN" dirty="0" smtClean="0"/>
              <a:t>Ф</a:t>
            </a:r>
            <a:r>
              <a:rPr lang="en-US" altLang="zh-CN" dirty="0" smtClean="0"/>
              <a:t>10</a:t>
            </a:r>
            <a:r>
              <a:rPr lang="zh-CN" altLang="en-US" dirty="0" smtClean="0"/>
              <a:t>过</a:t>
            </a:r>
            <a:r>
              <a:rPr lang="zh-CN" altLang="en-US" dirty="0"/>
              <a:t>孔</a:t>
            </a:r>
          </a:p>
        </p:txBody>
      </p:sp>
      <p:cxnSp>
        <p:nvCxnSpPr>
          <p:cNvPr id="6" name="直接箭头连接符 5"/>
          <p:cNvCxnSpPr>
            <a:stCxn id="26" idx="1"/>
          </p:cNvCxnSpPr>
          <p:nvPr/>
        </p:nvCxnSpPr>
        <p:spPr>
          <a:xfrm flipH="1" flipV="1">
            <a:off x="5357004" y="3019245"/>
            <a:ext cx="605840" cy="2328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>
            <a:stCxn id="26" idx="1"/>
          </p:cNvCxnSpPr>
          <p:nvPr/>
        </p:nvCxnSpPr>
        <p:spPr>
          <a:xfrm flipH="1">
            <a:off x="5676182" y="3252111"/>
            <a:ext cx="286662" cy="232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>
            <a:stCxn id="26" idx="1"/>
          </p:cNvCxnSpPr>
          <p:nvPr/>
        </p:nvCxnSpPr>
        <p:spPr>
          <a:xfrm flipH="1">
            <a:off x="5495026" y="3252111"/>
            <a:ext cx="467818" cy="8958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266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1975</TotalTime>
  <Words>106</Words>
  <Application>Microsoft Office PowerPoint</Application>
  <PresentationFormat>宽屏</PresentationFormat>
  <Paragraphs>26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等线</vt:lpstr>
      <vt:lpstr>等线 Light</vt:lpstr>
      <vt:lpstr>宋体</vt:lpstr>
      <vt:lpstr>Arial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mr</dc:creator>
  <cp:lastModifiedBy>ghrc</cp:lastModifiedBy>
  <cp:revision>30</cp:revision>
  <dcterms:created xsi:type="dcterms:W3CDTF">2020-05-27T05:46:00Z</dcterms:created>
  <dcterms:modified xsi:type="dcterms:W3CDTF">2025-08-20T05:17:38Z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2052-10.1.0.6876</vt:lpwstr>
  </property>
</Properties>
</file>