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5" r:id="rId5"/>
  </p:sldMasterIdLst>
  <p:notesMasterIdLst>
    <p:notesMasterId r:id="rId7"/>
  </p:notesMasterIdLst>
  <p:handoutMasterIdLst>
    <p:handoutMasterId r:id="rId10"/>
  </p:handoutMasterIdLst>
  <p:sldIdLst>
    <p:sldId id="629" r:id="rId6"/>
    <p:sldId id="618" r:id="rId8"/>
    <p:sldId id="628" r:id="rId9"/>
  </p:sldIdLst>
  <p:sldSz cx="12192000" cy="6858000"/>
  <p:notesSz cx="6807200" cy="9939655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39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B82"/>
    <a:srgbClr val="0038CA"/>
    <a:srgbClr val="0033CC"/>
    <a:srgbClr val="7030A0"/>
    <a:srgbClr val="0070C0"/>
    <a:srgbClr val="92D050"/>
    <a:srgbClr val="C4BD97"/>
    <a:srgbClr val="E6E6E6"/>
    <a:srgbClr val="0A2972"/>
    <a:srgbClr val="E4A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446" y="-108"/>
      </p:cViewPr>
      <p:guideLst>
        <p:guide orient="horz" pos="2114"/>
        <p:guide pos="39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7936" cy="5421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8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7276" y="0"/>
            <a:ext cx="2927936" cy="5421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8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262441"/>
            <a:ext cx="2927936" cy="5421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8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7276" y="10262441"/>
            <a:ext cx="2927936" cy="5421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8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lIns="91435" tIns="45717" rIns="91435" bIns="45717"/>
          <a:lstStyle>
            <a:lvl1pPr>
              <a:defRPr sz="1200" noProof="1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날짜 개체 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lIns="91435" tIns="45717" rIns="91435" bIns="45717"/>
          <a:lstStyle>
            <a:lvl1pPr algn="r">
              <a:defRPr sz="1200" noProof="1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24" name="슬라이드 이미지 개체 틀 3"/>
          <p:cNvSpPr>
            <a:spLocks noGrp="1" noRot="1" noChangeAspect="1"/>
          </p:cNvSpPr>
          <p:nvPr>
            <p:ph type="sldImg"/>
          </p:nvPr>
        </p:nvSpPr>
        <p:spPr>
          <a:xfrm>
            <a:off x="91722" y="746125"/>
            <a:ext cx="6623756" cy="3725863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9221" name="슬라이드 노트 개체 틀 4"/>
          <p:cNvSpPr>
            <a:spLocks noGrp="1" noRot="1" noChangeAspect="1" noChangeArrowheads="1"/>
          </p:cNvSpPr>
          <p:nvPr/>
        </p:nvSpPr>
        <p:spPr bwMode="auto">
          <a:xfrm>
            <a:off x="679450" y="4721225"/>
            <a:ext cx="5446713" cy="447198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91435" tIns="45717" rIns="91435" bIns="45717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마스터 텍스트 스타일을 편집합니다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둘째 수준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셋째 수준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넷째 수준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다섯째 수준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2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9275"/>
            <a:ext cx="2949575" cy="49847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lIns="91435" tIns="45717" rIns="91435" bIns="45717" anchor="b"/>
          <a:lstStyle>
            <a:lvl1pPr>
              <a:defRPr sz="1200" noProof="1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3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450" y="9439275"/>
            <a:ext cx="2949575" cy="49847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35" tIns="45717" rIns="91435" bIns="45717" numCol="1" anchor="b" anchorCtr="0" compatLnSpc="1"/>
          <a:p>
            <a:pPr lvl="0" algn="r" eaLnBrk="1" latin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lvl="1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lvl="2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lvl="3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lvl="4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>
      <a:defRPr sz="1200" kern="1200">
        <a:latin typeface="+mn-lt"/>
        <a:ea typeface="+mn-ea"/>
        <a:cs typeface="+mn-cs"/>
      </a:defRPr>
    </a:lvl6pPr>
    <a:lvl7pPr marL="2743200" lvl="6" indent="0">
      <a:defRPr sz="1200" kern="1200">
        <a:latin typeface="+mn-lt"/>
        <a:ea typeface="+mn-ea"/>
        <a:cs typeface="+mn-cs"/>
      </a:defRPr>
    </a:lvl7pPr>
    <a:lvl8pPr marL="3200400" lvl="7" indent="0">
      <a:defRPr sz="1200" kern="1200">
        <a:latin typeface="+mn-lt"/>
        <a:ea typeface="+mn-ea"/>
        <a:cs typeface="+mn-cs"/>
      </a:defRPr>
    </a:lvl8pPr>
    <a:lvl9pPr marL="3657600" lvl="8" indent="0">
      <a:defRPr sz="1200" kern="1200"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Malgun Gothic" panose="020B0503020000020004" pitchFamily="34" charset="-127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Malgun Gothic" panose="020B0503020000020004" pitchFamily="34" charset="-127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Image" r:id="rId2" imgW="20320000" imgH="2298700" progId="">
                  <p:embed/>
                </p:oleObj>
              </mc:Choice>
              <mc:Fallback>
                <p:oleObj name="Image" r:id="rId2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9700" y="6453505"/>
            <a:ext cx="5213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B9D55-6E44-4CF6-837A-EFFBD63A6870}" type="slidenum">
              <a:rPr lang="zh-CN" altLang="en-US" smtClean="0"/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hebei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5" y="158115"/>
            <a:ext cx="852805" cy="464820"/>
          </a:xfrm>
          <a:prstGeom prst="rect">
            <a:avLst/>
          </a:prstGeom>
        </p:spPr>
      </p:pic>
      <p:sp>
        <p:nvSpPr>
          <p:cNvPr id="3" name="文本框 5"/>
          <p:cNvSpPr txBox="1"/>
          <p:nvPr userDrawn="1"/>
        </p:nvSpPr>
        <p:spPr>
          <a:xfrm>
            <a:off x="9264650" y="6525895"/>
            <a:ext cx="21818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诚信赢得天下</a:t>
            </a:r>
            <a:r>
              <a:rPr lang="en-US" altLang="zh-CN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    </a:t>
            </a:r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科技成就未来</a:t>
            </a:r>
            <a:endParaRPr lang="zh-CN" altLang="en-US" sz="1000" b="1" i="1" dirty="0">
              <a:solidFill>
                <a:schemeClr val="accent1">
                  <a:lumMod val="60000"/>
                  <a:lumOff val="40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Malgun Gothic" panose="020B0503020000020004" pitchFamily="34" charset="-127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Malgun Gothic" panose="020B0503020000020004" pitchFamily="34" charset="-127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마스터 제목 스타일 편집</a:t>
            </a:r>
            <a:endParaRPr lang="zh-CN" altLang="en-US" dirty="0"/>
          </a:p>
        </p:txBody>
      </p:sp>
      <p:sp>
        <p:nvSpPr>
          <p:cNvPr id="1027" name="텍스트 개체 틀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마스터 텍스트 스타일을 편집합니다</a:t>
            </a:r>
            <a:endParaRPr lang="zh-CN" altLang="en-US" dirty="0"/>
          </a:p>
          <a:p>
            <a:pPr lvl="1"/>
            <a:r>
              <a:rPr lang="zh-CN" altLang="en-US" dirty="0"/>
              <a:t>둘째 수준</a:t>
            </a:r>
            <a:endParaRPr lang="zh-CN" altLang="en-US" dirty="0"/>
          </a:p>
          <a:p>
            <a:pPr lvl="2"/>
            <a:r>
              <a:rPr lang="zh-CN" altLang="en-US" dirty="0"/>
              <a:t>셋째 수준</a:t>
            </a:r>
            <a:endParaRPr lang="zh-CN" altLang="en-US" dirty="0"/>
          </a:p>
          <a:p>
            <a:pPr lvl="3"/>
            <a:r>
              <a:rPr lang="zh-CN" altLang="en-US" dirty="0"/>
              <a:t>넷째 수준</a:t>
            </a:r>
            <a:endParaRPr lang="zh-CN" altLang="en-US" dirty="0"/>
          </a:p>
          <a:p>
            <a:pPr lvl="4"/>
            <a:r>
              <a:rPr lang="zh-CN" altLang="en-US" dirty="0"/>
              <a:t>다섯째 수준</a:t>
            </a:r>
            <a:endParaRPr lang="zh-CN" altLang="en-US" dirty="0"/>
          </a:p>
        </p:txBody>
      </p:sp>
      <p:sp>
        <p:nvSpPr>
          <p:cNvPr id="1028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>
              <a:defRPr sz="1200" noProof="1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ctr" latinLnBrk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직선 연결선 7"/>
          <p:cNvSpPr>
            <a:spLocks noChangeShapeType="1"/>
          </p:cNvSpPr>
          <p:nvPr/>
        </p:nvSpPr>
        <p:spPr bwMode="auto">
          <a:xfrm>
            <a:off x="336062" y="611188"/>
            <a:ext cx="11519877" cy="0"/>
          </a:xfrm>
          <a:prstGeom prst="line">
            <a:avLst/>
          </a:prstGeom>
          <a:noFill/>
          <a:ln w="9525">
            <a:solidFill>
              <a:schemeClr val="tx1"/>
            </a:solidFill>
            <a:bevel/>
          </a:ln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Malgun Gothic" panose="020B0503020000020004" pitchFamily="34" charset="-127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1pPr>
      <a:lvl2pPr marL="742950" lvl="1" indent="-28575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2pPr>
      <a:lvl3pPr marL="1143000" lvl="2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3pPr>
      <a:lvl4pPr marL="1600200" lvl="3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4pPr>
      <a:lvl5pPr marL="2057400" lvl="4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5pPr>
      <a:lvl6pPr marL="2514600" lvl="5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6pPr>
      <a:lvl7pPr marL="2971800" lvl="6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7pPr>
      <a:lvl8pPr marL="3429000" lvl="7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8pPr>
      <a:lvl9pPr marL="3886200" lvl="8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9pPr>
    </p:bodyStyle>
    <p:otherStyle>
      <a:lvl1pPr marL="0" lvl="0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마스터 제목 스타일 편집</a:t>
            </a:r>
            <a:endParaRPr lang="zh-CN" altLang="en-US" dirty="0"/>
          </a:p>
        </p:txBody>
      </p:sp>
      <p:sp>
        <p:nvSpPr>
          <p:cNvPr id="2051" name="텍스트 개체 틀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마스터 텍스트 스타일을 편집합니다</a:t>
            </a:r>
            <a:endParaRPr lang="zh-CN" altLang="en-US" dirty="0"/>
          </a:p>
          <a:p>
            <a:pPr lvl="1"/>
            <a:r>
              <a:rPr lang="zh-CN" altLang="en-US" dirty="0"/>
              <a:t>둘째 수준</a:t>
            </a:r>
            <a:endParaRPr lang="zh-CN" altLang="en-US" dirty="0"/>
          </a:p>
          <a:p>
            <a:pPr lvl="2"/>
            <a:r>
              <a:rPr lang="zh-CN" altLang="en-US" dirty="0"/>
              <a:t>셋째 수준</a:t>
            </a:r>
            <a:endParaRPr lang="zh-CN" altLang="en-US" dirty="0"/>
          </a:p>
          <a:p>
            <a:pPr lvl="3"/>
            <a:r>
              <a:rPr lang="zh-CN" altLang="en-US" dirty="0"/>
              <a:t>넷째 수준</a:t>
            </a:r>
            <a:endParaRPr lang="zh-CN" altLang="en-US" dirty="0"/>
          </a:p>
          <a:p>
            <a:pPr lvl="4"/>
            <a:r>
              <a:rPr lang="zh-CN" altLang="en-US" dirty="0"/>
              <a:t>다섯째 수준</a:t>
            </a:r>
            <a:endParaRPr lang="zh-CN" altLang="en-US" dirty="0"/>
          </a:p>
        </p:txBody>
      </p:sp>
      <p:sp>
        <p:nvSpPr>
          <p:cNvPr id="2052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>
              <a:defRPr sz="1200" noProof="1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직선 연결선 7"/>
          <p:cNvSpPr>
            <a:spLocks noChangeShapeType="1"/>
          </p:cNvSpPr>
          <p:nvPr/>
        </p:nvSpPr>
        <p:spPr bwMode="auto">
          <a:xfrm>
            <a:off x="336062" y="582613"/>
            <a:ext cx="11519877" cy="0"/>
          </a:xfrm>
          <a:prstGeom prst="line">
            <a:avLst/>
          </a:prstGeom>
          <a:noFill/>
          <a:ln w="9525">
            <a:solidFill>
              <a:schemeClr val="tx1"/>
            </a:solidFill>
            <a:bevel/>
          </a:ln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Malgun Gothic" panose="020B0503020000020004" pitchFamily="34" charset="-127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1pPr>
      <a:lvl2pPr marL="742950" lvl="1" indent="-28575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2pPr>
      <a:lvl3pPr marL="1143000" lvl="2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3pPr>
      <a:lvl4pPr marL="1600200" lvl="3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4pPr>
      <a:lvl5pPr marL="2057400" lvl="4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5pPr>
      <a:lvl6pPr marL="2514600" lvl="5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6pPr>
      <a:lvl7pPr marL="2971800" lvl="6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7pPr>
      <a:lvl8pPr marL="3429000" lvl="7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8pPr>
      <a:lvl9pPr marL="3886200" lvl="8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9pPr>
    </p:bodyStyle>
    <p:otherStyle>
      <a:lvl1pPr marL="0" lvl="0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타원 5"/>
          <p:cNvSpPr>
            <a:spLocks noChangeArrowheads="1"/>
          </p:cNvSpPr>
          <p:nvPr/>
        </p:nvSpPr>
        <p:spPr bwMode="auto">
          <a:xfrm>
            <a:off x="11725031" y="234950"/>
            <a:ext cx="355600" cy="252413"/>
          </a:xfrm>
          <a:prstGeom prst="ellipse">
            <a:avLst/>
          </a:prstGeom>
          <a:solidFill>
            <a:srgbClr val="D8D8D8"/>
          </a:solidFill>
          <a:ln w="25400">
            <a:noFill/>
            <a:round/>
          </a:ln>
        </p:spPr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  <a:sym typeface="Malgun Gothic" panose="020B0503020000020004" pitchFamily="34" charset="-127"/>
            </a:endParaRPr>
          </a:p>
        </p:txBody>
      </p:sp>
      <p:sp>
        <p:nvSpPr>
          <p:cNvPr id="3075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마스터 제목 스타일 편집</a:t>
            </a:r>
            <a:endParaRPr lang="zh-CN" altLang="en-US" dirty="0"/>
          </a:p>
        </p:txBody>
      </p:sp>
      <p:sp>
        <p:nvSpPr>
          <p:cNvPr id="3076" name="텍스트 개체 틀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마스터 텍스트 스타일을 편집합니다</a:t>
            </a:r>
            <a:endParaRPr lang="zh-CN" altLang="en-US" dirty="0"/>
          </a:p>
          <a:p>
            <a:pPr lvl="1"/>
            <a:r>
              <a:rPr lang="zh-CN" altLang="en-US" dirty="0"/>
              <a:t>둘째 수준</a:t>
            </a:r>
            <a:endParaRPr lang="zh-CN" altLang="en-US" dirty="0"/>
          </a:p>
          <a:p>
            <a:pPr lvl="2"/>
            <a:r>
              <a:rPr lang="zh-CN" altLang="en-US" dirty="0"/>
              <a:t>셋째 수준</a:t>
            </a:r>
            <a:endParaRPr lang="zh-CN" altLang="en-US" dirty="0"/>
          </a:p>
          <a:p>
            <a:pPr lvl="3"/>
            <a:r>
              <a:rPr lang="zh-CN" altLang="en-US" dirty="0"/>
              <a:t>넷째 수준</a:t>
            </a:r>
            <a:endParaRPr lang="zh-CN" altLang="en-US" dirty="0"/>
          </a:p>
          <a:p>
            <a:pPr lvl="4"/>
            <a:r>
              <a:rPr lang="zh-CN" altLang="en-US" dirty="0"/>
              <a:t>다섯째 수준</a:t>
            </a:r>
            <a:endParaRPr lang="zh-CN" altLang="en-US" dirty="0"/>
          </a:p>
        </p:txBody>
      </p:sp>
      <p:sp>
        <p:nvSpPr>
          <p:cNvPr id="3077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>
              <a:defRPr sz="1200" noProof="1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직선 연결선 7"/>
          <p:cNvSpPr>
            <a:spLocks noChangeShapeType="1"/>
          </p:cNvSpPr>
          <p:nvPr/>
        </p:nvSpPr>
        <p:spPr bwMode="auto">
          <a:xfrm>
            <a:off x="336062" y="611188"/>
            <a:ext cx="11519877" cy="0"/>
          </a:xfrm>
          <a:prstGeom prst="line">
            <a:avLst/>
          </a:prstGeom>
          <a:noFill/>
          <a:ln w="9525">
            <a:solidFill>
              <a:schemeClr val="tx1"/>
            </a:solidFill>
            <a:bevel/>
          </a:ln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0" name="TextBox 6"/>
          <p:cNvSpPr>
            <a:spLocks noChangeArrowheads="1"/>
          </p:cNvSpPr>
          <p:nvPr/>
        </p:nvSpPr>
        <p:spPr bwMode="auto">
          <a:xfrm>
            <a:off x="11777590" y="222250"/>
            <a:ext cx="264160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 lvl="0" algn="ctr" eaLnBrk="1" latinLnBrk="1" hangingPunct="1"/>
            <a:fld id="{9A0DB2DC-4C9A-4742-B13C-FB6460FD3503}" type="slidenum">
              <a:rPr lang="zh-CN" altLang="en-US" sz="1100" b="1" dirty="0">
                <a:solidFill>
                  <a:srgbClr val="FFFFFF"/>
                </a:solidFill>
                <a:latin typeface="현대하모니 L" pitchFamily="2" charset="-127"/>
                <a:ea typeface="현대하모니 L" pitchFamily="2" charset="-127"/>
                <a:sym typeface="Arial" panose="020B0604020202020204" pitchFamily="34" charset="0"/>
              </a:rPr>
            </a:fld>
            <a:endParaRPr lang="zh-CN" altLang="en-US" sz="1100" b="1" dirty="0">
              <a:solidFill>
                <a:srgbClr val="FFFFFF"/>
              </a:solidFill>
              <a:latin typeface="현대하모니 L" pitchFamily="2" charset="-127"/>
              <a:ea typeface="현대하모니 L" pitchFamily="2" charset="-127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Malgun Gothic" panose="020B0503020000020004" pitchFamily="34" charset="-127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1pPr>
      <a:lvl2pPr marL="742950" lvl="1" indent="-28575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2pPr>
      <a:lvl3pPr marL="1143000" lvl="2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3pPr>
      <a:lvl4pPr marL="1600200" lvl="3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4pPr>
      <a:lvl5pPr marL="2057400" lvl="4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5pPr>
      <a:lvl6pPr marL="2514600" lvl="5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6pPr>
      <a:lvl7pPr marL="2971800" lvl="6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7pPr>
      <a:lvl8pPr marL="3429000" lvl="7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8pPr>
      <a:lvl9pPr marL="3886200" lvl="8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9pPr>
    </p:bodyStyle>
    <p:otherStyle>
      <a:lvl1pPr marL="0" lvl="0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마스터 제목 스타일 편집</a:t>
            </a:r>
            <a:endParaRPr lang="zh-CN" altLang="en-US" dirty="0"/>
          </a:p>
        </p:txBody>
      </p:sp>
      <p:sp>
        <p:nvSpPr>
          <p:cNvPr id="5123" name="텍스트 개체 틀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마스터 텍스트 스타일을 편집합니다</a:t>
            </a:r>
            <a:endParaRPr lang="zh-CN" altLang="en-US" dirty="0"/>
          </a:p>
          <a:p>
            <a:pPr lvl="1"/>
            <a:r>
              <a:rPr lang="zh-CN" altLang="en-US" dirty="0"/>
              <a:t>둘째 수준</a:t>
            </a:r>
            <a:endParaRPr lang="zh-CN" altLang="en-US" dirty="0"/>
          </a:p>
          <a:p>
            <a:pPr lvl="2"/>
            <a:r>
              <a:rPr lang="zh-CN" altLang="en-US" dirty="0"/>
              <a:t>셋째 수준</a:t>
            </a:r>
            <a:endParaRPr lang="zh-CN" altLang="en-US" dirty="0"/>
          </a:p>
          <a:p>
            <a:pPr lvl="3"/>
            <a:r>
              <a:rPr lang="zh-CN" altLang="en-US" dirty="0"/>
              <a:t>넷째 수준</a:t>
            </a:r>
            <a:endParaRPr lang="zh-CN" altLang="en-US" dirty="0"/>
          </a:p>
          <a:p>
            <a:pPr lvl="4"/>
            <a:r>
              <a:rPr lang="zh-CN" altLang="en-US" dirty="0"/>
              <a:t>다섯째 수준</a:t>
            </a:r>
            <a:endParaRPr lang="zh-CN" altLang="en-US" dirty="0"/>
          </a:p>
        </p:txBody>
      </p:sp>
      <p:sp>
        <p:nvSpPr>
          <p:cNvPr id="512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>
              <a:defRPr sz="1200" noProof="1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직선 연결선 7"/>
          <p:cNvSpPr>
            <a:spLocks noChangeShapeType="1"/>
          </p:cNvSpPr>
          <p:nvPr/>
        </p:nvSpPr>
        <p:spPr bwMode="auto">
          <a:xfrm>
            <a:off x="336062" y="582613"/>
            <a:ext cx="11519877" cy="0"/>
          </a:xfrm>
          <a:prstGeom prst="line">
            <a:avLst/>
          </a:prstGeom>
          <a:noFill/>
          <a:ln w="9525">
            <a:solidFill>
              <a:schemeClr val="tx1"/>
            </a:solidFill>
            <a:bevel/>
          </a:ln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Malgun Gothic" panose="020B0503020000020004" pitchFamily="34" charset="-127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1pPr>
      <a:lvl2pPr marL="742950" lvl="1" indent="-28575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2pPr>
      <a:lvl3pPr marL="1143000" lvl="2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3pPr>
      <a:lvl4pPr marL="1600200" lvl="3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4pPr>
      <a:lvl5pPr marL="2057400" lvl="4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5pPr>
      <a:lvl6pPr marL="2514600" lvl="5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6pPr>
      <a:lvl7pPr marL="2971800" lvl="6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7pPr>
      <a:lvl8pPr marL="3429000" lvl="7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8pPr>
      <a:lvl9pPr marL="3886200" lvl="8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9pPr>
    </p:bodyStyle>
    <p:otherStyle>
      <a:lvl1pPr marL="0" lvl="0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4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/>
          <p:nvPr/>
        </p:nvSpPr>
        <p:spPr>
          <a:xfrm>
            <a:off x="911225" y="252730"/>
            <a:ext cx="668147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buClrTx/>
              <a:buSzTx/>
            </a:pPr>
            <a:r>
              <a:rPr lang="zh-CN" altLang="en-US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一、</a:t>
            </a:r>
            <a:r>
              <a:rPr lang="zh-CN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针对</a:t>
            </a:r>
            <a:r>
              <a:rPr lang="en-US" altLang="zh-CN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3.1 </a:t>
            </a:r>
            <a:r>
              <a:rPr lang="zh-CN" altLang="en-US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项目上框轴焊接错误说明</a:t>
            </a:r>
            <a:endParaRPr lang="zh-CN" altLang="en-US" sz="24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15366" name="AutoShape 7"/>
          <p:cNvSpPr/>
          <p:nvPr/>
        </p:nvSpPr>
        <p:spPr>
          <a:xfrm>
            <a:off x="263525" y="946150"/>
            <a:ext cx="824230" cy="797560"/>
          </a:xfrm>
          <a:prstGeom prst="homePlate">
            <a:avLst>
              <a:gd name="adj" fmla="val 12305"/>
            </a:avLst>
          </a:prstGeom>
          <a:solidFill>
            <a:schemeClr val="accent1">
              <a:lumMod val="50000"/>
            </a:schemeClr>
          </a:solidFill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latinLnBrk="1"/>
            <a:r>
              <a:rPr lang="zh-CN" altLang="en-US" sz="20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说明</a:t>
            </a:r>
            <a:endParaRPr lang="zh-CN" altLang="en-US" sz="20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37" name="AutoShape 7"/>
          <p:cNvSpPr/>
          <p:nvPr/>
        </p:nvSpPr>
        <p:spPr>
          <a:xfrm>
            <a:off x="255270" y="1821180"/>
            <a:ext cx="832485" cy="3936365"/>
          </a:xfrm>
          <a:prstGeom prst="homePlate">
            <a:avLst>
              <a:gd name="adj" fmla="val 12305"/>
            </a:avLst>
          </a:prstGeom>
          <a:solidFill>
            <a:schemeClr val="accent1">
              <a:lumMod val="50000"/>
            </a:schemeClr>
          </a:solidFill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latinLnBrk="1"/>
            <a:r>
              <a:rPr lang="zh-CN" altLang="en-US" sz="20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图示</a:t>
            </a:r>
            <a:endParaRPr lang="zh-CN" altLang="en-US" sz="20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  <a:p>
            <a:pPr algn="ctr" latinLnBrk="1"/>
            <a:r>
              <a:rPr lang="zh-CN" altLang="en-US" sz="20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说明</a:t>
            </a:r>
            <a:endParaRPr lang="zh-CN" altLang="en-US" sz="20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3" name="AutoShape 502"/>
          <p:cNvSpPr/>
          <p:nvPr/>
        </p:nvSpPr>
        <p:spPr>
          <a:xfrm>
            <a:off x="1278890" y="981075"/>
            <a:ext cx="10664825" cy="762635"/>
          </a:xfrm>
          <a:prstGeom prst="homePlate">
            <a:avLst>
              <a:gd name="adj" fmla="val 0"/>
            </a:avLst>
          </a:prstGeom>
          <a:noFill/>
          <a:ln w="6350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08000" tIns="0" rIns="0" bIns="0" anchor="ctr" anchorCtr="0"/>
          <a:p>
            <a:pPr marL="85725" latinLnBrk="1">
              <a:lnSpc>
                <a:spcPct val="150000"/>
              </a:lnSpc>
              <a:buFont typeface="Arial" panose="020B0604020202020204" pitchFamily="34" charset="0"/>
            </a:pPr>
            <a:r>
              <a:rPr 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2025/8/21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，现场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3.1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主驾上框焊接过程中，发现上框连接轴套无螺纹。经过现场排查，轴套使用错误。现场直接用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2.2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绞架轴套代替进行焊接。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楷体" panose="02010609060101010101" pitchFamily="49" charset="-122"/>
            </a:endParaRPr>
          </a:p>
        </p:txBody>
      </p:sp>
      <p:sp>
        <p:nvSpPr>
          <p:cNvPr id="33" name="AutoShape 7"/>
          <p:cNvSpPr/>
          <p:nvPr/>
        </p:nvSpPr>
        <p:spPr>
          <a:xfrm>
            <a:off x="255270" y="5876925"/>
            <a:ext cx="824230" cy="486410"/>
          </a:xfrm>
          <a:prstGeom prst="homePlate">
            <a:avLst>
              <a:gd name="adj" fmla="val 12305"/>
            </a:avLst>
          </a:prstGeom>
          <a:solidFill>
            <a:schemeClr val="accent1">
              <a:lumMod val="50000"/>
            </a:schemeClr>
          </a:solidFill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latinLnBrk="1"/>
            <a:r>
              <a:rPr lang="zh-CN" altLang="en-US" sz="20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结论</a:t>
            </a:r>
            <a:endParaRPr lang="zh-CN" altLang="en-US" sz="20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34" name="AutoShape 502"/>
          <p:cNvSpPr/>
          <p:nvPr/>
        </p:nvSpPr>
        <p:spPr>
          <a:xfrm>
            <a:off x="1278890" y="5872480"/>
            <a:ext cx="10664825" cy="490855"/>
          </a:xfrm>
          <a:prstGeom prst="homePlate">
            <a:avLst>
              <a:gd name="adj" fmla="val 0"/>
            </a:avLst>
          </a:prstGeom>
          <a:noFill/>
          <a:ln w="6350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08000" tIns="0" rIns="0" bIns="0" anchor="ctr" anchorCtr="0"/>
          <a:p>
            <a:pPr marL="85725" latinLnBrk="1">
              <a:lnSpc>
                <a:spcPct val="150000"/>
              </a:lnSpc>
              <a:buFont typeface="Arial" panose="020B0604020202020204" pitchFamily="34" charset="0"/>
            </a:pPr>
            <a:r>
              <a:rPr 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本次是由于材料形状类似，工人对产品认识不足，以及上料不及时导致工站间互相拿料造成问题发生。</a:t>
            </a:r>
            <a:endParaRPr 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楷体" panose="02010609060101010101" pitchFamily="49" charset="-122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1729105" y="5300980"/>
            <a:ext cx="195961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buClrTx/>
              <a:buSzTx/>
            </a:pPr>
            <a:r>
              <a:rPr lang="zh-CN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焊接后状态</a:t>
            </a:r>
            <a:endParaRPr lang="zh-CN" sz="24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5415" y="1844675"/>
            <a:ext cx="2586355" cy="34112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020" y="2311400"/>
            <a:ext cx="3860165" cy="2278380"/>
          </a:xfrm>
          <a:prstGeom prst="rect">
            <a:avLst/>
          </a:prstGeom>
        </p:spPr>
      </p:pic>
      <p:sp>
        <p:nvSpPr>
          <p:cNvPr id="12" name="TextBox 13"/>
          <p:cNvSpPr txBox="1"/>
          <p:nvPr/>
        </p:nvSpPr>
        <p:spPr>
          <a:xfrm>
            <a:off x="5087620" y="5157470"/>
            <a:ext cx="237998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buClrTx/>
              <a:buSzTx/>
            </a:pPr>
            <a:r>
              <a:rPr lang="zh-CN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错误轴套状态</a:t>
            </a:r>
            <a:endParaRPr lang="zh-CN" sz="24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405" y="2124075"/>
            <a:ext cx="2571750" cy="2609850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V="1">
            <a:off x="9440545" y="3500755"/>
            <a:ext cx="471805" cy="1159510"/>
          </a:xfrm>
          <a:prstGeom prst="straightConnector1">
            <a:avLst/>
          </a:prstGeom>
          <a:ln w="31750">
            <a:solidFill>
              <a:srgbClr val="FF0000"/>
            </a:soli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TextBox 13"/>
          <p:cNvSpPr txBox="1"/>
          <p:nvPr/>
        </p:nvSpPr>
        <p:spPr>
          <a:xfrm>
            <a:off x="9408160" y="4273550"/>
            <a:ext cx="237998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buClrTx/>
              <a:buSzTx/>
            </a:pPr>
            <a:r>
              <a:rPr lang="en-US" altLang="zh-CN" sz="24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M10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内螺纹</a:t>
            </a:r>
            <a:endParaRPr lang="zh-CN" altLang="en-US" sz="2400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5951855" y="3574415"/>
            <a:ext cx="471805" cy="1159510"/>
          </a:xfrm>
          <a:prstGeom prst="straightConnector1">
            <a:avLst/>
          </a:prstGeom>
          <a:ln w="31750">
            <a:solidFill>
              <a:srgbClr val="FF0000"/>
            </a:soli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TextBox 13"/>
          <p:cNvSpPr txBox="1"/>
          <p:nvPr/>
        </p:nvSpPr>
        <p:spPr>
          <a:xfrm>
            <a:off x="5951855" y="4580890"/>
            <a:ext cx="237998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buClrTx/>
              <a:buSzTx/>
            </a:pPr>
            <a:r>
              <a:rPr lang="en-US" sz="24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φ14 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光孔</a:t>
            </a:r>
            <a:endParaRPr lang="zh-CN" altLang="en-US" sz="2400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9192260" y="5149850"/>
            <a:ext cx="237998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buClrTx/>
              <a:buSzTx/>
            </a:pPr>
            <a:r>
              <a:rPr lang="zh-CN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正确轴套状态</a:t>
            </a:r>
            <a:endParaRPr lang="zh-CN" sz="24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/>
          <p:nvPr/>
        </p:nvSpPr>
        <p:spPr>
          <a:xfrm>
            <a:off x="911225" y="252730"/>
            <a:ext cx="668147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buClrTx/>
              <a:buSzTx/>
            </a:pPr>
            <a:r>
              <a:rPr lang="zh-CN" altLang="en-US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一、</a:t>
            </a:r>
            <a:r>
              <a:rPr lang="zh-CN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针对</a:t>
            </a:r>
            <a:r>
              <a:rPr lang="en-US" altLang="zh-CN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3.1 </a:t>
            </a:r>
            <a:r>
              <a:rPr lang="zh-CN" altLang="en-US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项目上框轴套返工说明</a:t>
            </a:r>
            <a:endParaRPr lang="zh-CN" altLang="en-US" sz="24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15366" name="AutoShape 7"/>
          <p:cNvSpPr/>
          <p:nvPr/>
        </p:nvSpPr>
        <p:spPr>
          <a:xfrm>
            <a:off x="263525" y="946150"/>
            <a:ext cx="824230" cy="797560"/>
          </a:xfrm>
          <a:prstGeom prst="homePlate">
            <a:avLst>
              <a:gd name="adj" fmla="val 12305"/>
            </a:avLst>
          </a:prstGeom>
          <a:solidFill>
            <a:schemeClr val="accent1">
              <a:lumMod val="50000"/>
            </a:schemeClr>
          </a:solidFill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latinLnBrk="1"/>
            <a:r>
              <a:rPr lang="zh-CN" altLang="en-US" sz="20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说明</a:t>
            </a:r>
            <a:endParaRPr lang="zh-CN" altLang="en-US" sz="20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37" name="AutoShape 7"/>
          <p:cNvSpPr/>
          <p:nvPr/>
        </p:nvSpPr>
        <p:spPr>
          <a:xfrm>
            <a:off x="255270" y="1821180"/>
            <a:ext cx="832485" cy="3936365"/>
          </a:xfrm>
          <a:prstGeom prst="homePlate">
            <a:avLst>
              <a:gd name="adj" fmla="val 12305"/>
            </a:avLst>
          </a:prstGeom>
          <a:solidFill>
            <a:schemeClr val="accent1">
              <a:lumMod val="50000"/>
            </a:schemeClr>
          </a:solidFill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latinLnBrk="1"/>
            <a:r>
              <a:rPr lang="zh-CN" altLang="en-US" sz="20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图示</a:t>
            </a:r>
            <a:endParaRPr lang="zh-CN" altLang="en-US" sz="20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  <a:p>
            <a:pPr algn="ctr" latinLnBrk="1"/>
            <a:r>
              <a:rPr lang="zh-CN" altLang="en-US" sz="20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说明</a:t>
            </a:r>
            <a:endParaRPr lang="zh-CN" altLang="en-US" sz="20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3" name="AutoShape 502"/>
          <p:cNvSpPr/>
          <p:nvPr/>
        </p:nvSpPr>
        <p:spPr>
          <a:xfrm>
            <a:off x="1278890" y="981075"/>
            <a:ext cx="10664825" cy="762635"/>
          </a:xfrm>
          <a:prstGeom prst="homePlate">
            <a:avLst>
              <a:gd name="adj" fmla="val 0"/>
            </a:avLst>
          </a:prstGeom>
          <a:noFill/>
          <a:ln w="6350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08000" tIns="0" rIns="0" bIns="0" anchor="ctr" anchorCtr="0"/>
          <a:p>
            <a:pPr marL="85725" latinLnBrk="1">
              <a:lnSpc>
                <a:spcPct val="150000"/>
              </a:lnSpc>
              <a:buFont typeface="Arial" panose="020B0604020202020204" pitchFamily="34" charset="0"/>
            </a:pPr>
            <a:r>
              <a:rPr 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2025/8/21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，现场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3.1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主驾上框焊接过程中，轴套焊接错误，先对返工方案进行说明。需要增加螺纹轴套并进行焊接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楷体" panose="02010609060101010101" pitchFamily="49" charset="-122"/>
            </a:endParaRPr>
          </a:p>
        </p:txBody>
      </p:sp>
      <p:sp>
        <p:nvSpPr>
          <p:cNvPr id="33" name="AutoShape 7"/>
          <p:cNvSpPr/>
          <p:nvPr/>
        </p:nvSpPr>
        <p:spPr>
          <a:xfrm>
            <a:off x="255270" y="5876925"/>
            <a:ext cx="824230" cy="486410"/>
          </a:xfrm>
          <a:prstGeom prst="homePlate">
            <a:avLst>
              <a:gd name="adj" fmla="val 12305"/>
            </a:avLst>
          </a:prstGeom>
          <a:solidFill>
            <a:schemeClr val="accent1">
              <a:lumMod val="50000"/>
            </a:schemeClr>
          </a:solidFill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latinLnBrk="1"/>
            <a:r>
              <a:rPr lang="zh-CN" altLang="en-US" sz="20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结论</a:t>
            </a:r>
            <a:endParaRPr lang="zh-CN" altLang="en-US" sz="20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34" name="AutoShape 502"/>
          <p:cNvSpPr/>
          <p:nvPr/>
        </p:nvSpPr>
        <p:spPr>
          <a:xfrm>
            <a:off x="1278890" y="5872480"/>
            <a:ext cx="10664825" cy="490855"/>
          </a:xfrm>
          <a:prstGeom prst="homePlate">
            <a:avLst>
              <a:gd name="adj" fmla="val 0"/>
            </a:avLst>
          </a:prstGeom>
          <a:noFill/>
          <a:ln w="6350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08000" tIns="0" rIns="0" bIns="0" anchor="ctr" anchorCtr="0"/>
          <a:p>
            <a:pPr marL="85725" latinLnBrk="1">
              <a:lnSpc>
                <a:spcPct val="150000"/>
              </a:lnSpc>
              <a:buFont typeface="Arial" panose="020B0604020202020204" pitchFamily="34" charset="0"/>
            </a:pPr>
            <a:r>
              <a:rPr 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由于此处轴套仅用于旋转及上下方向运动，对左右方向受力小，因此，此方案可保证系统强度及耐久性。</a:t>
            </a:r>
            <a:endParaRPr 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9560" y="2204720"/>
            <a:ext cx="2432050" cy="2298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10" y="2132965"/>
            <a:ext cx="2629535" cy="2640965"/>
          </a:xfrm>
          <a:prstGeom prst="rect">
            <a:avLst/>
          </a:prstGeom>
        </p:spPr>
      </p:pic>
      <p:sp>
        <p:nvSpPr>
          <p:cNvPr id="5" name="TextBox 13"/>
          <p:cNvSpPr txBox="1"/>
          <p:nvPr/>
        </p:nvSpPr>
        <p:spPr>
          <a:xfrm>
            <a:off x="1631315" y="4725035"/>
            <a:ext cx="245745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buClrTx/>
              <a:buSzTx/>
            </a:pPr>
            <a:r>
              <a:rPr lang="zh-CN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临时新制作此种轴套</a:t>
            </a:r>
            <a:endParaRPr lang="zh-CN" sz="24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5447665" y="4869180"/>
            <a:ext cx="245745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buClrTx/>
              <a:buSzTx/>
            </a:pPr>
            <a:r>
              <a:rPr lang="zh-CN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将轴套从内侧敲入原轴套中</a:t>
            </a:r>
            <a:endParaRPr lang="zh-CN" sz="24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025" y="1917065"/>
            <a:ext cx="3272155" cy="2809875"/>
          </a:xfrm>
          <a:prstGeom prst="rect">
            <a:avLst/>
          </a:prstGeom>
        </p:spPr>
      </p:pic>
      <p:sp>
        <p:nvSpPr>
          <p:cNvPr id="8" name="TextBox 13"/>
          <p:cNvSpPr txBox="1"/>
          <p:nvPr/>
        </p:nvSpPr>
        <p:spPr>
          <a:xfrm>
            <a:off x="8328025" y="4921885"/>
            <a:ext cx="353123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buClrTx/>
              <a:buSzTx/>
            </a:pPr>
            <a:r>
              <a:rPr lang="zh-CN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两侧半圆弧手工焊接，焊接长度</a:t>
            </a:r>
            <a:r>
              <a:rPr lang="en-US" altLang="zh-CN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2*15mm</a:t>
            </a:r>
            <a:endParaRPr lang="en-US" altLang="zh-CN" sz="24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/>
          <p:nvPr/>
        </p:nvSpPr>
        <p:spPr>
          <a:xfrm>
            <a:off x="911225" y="252730"/>
            <a:ext cx="668147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buClrTx/>
              <a:buSzTx/>
            </a:pPr>
            <a:r>
              <a:rPr lang="zh-CN" altLang="en-US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一、</a:t>
            </a:r>
            <a:r>
              <a:rPr lang="zh-CN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后续建议的改善对策</a:t>
            </a:r>
            <a:endParaRPr lang="zh-CN" sz="24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15366" name="AutoShape 7"/>
          <p:cNvSpPr/>
          <p:nvPr/>
        </p:nvSpPr>
        <p:spPr>
          <a:xfrm>
            <a:off x="263525" y="946150"/>
            <a:ext cx="824230" cy="4528185"/>
          </a:xfrm>
          <a:prstGeom prst="homePlate">
            <a:avLst>
              <a:gd name="adj" fmla="val 12305"/>
            </a:avLst>
          </a:prstGeom>
          <a:solidFill>
            <a:schemeClr val="accent1">
              <a:lumMod val="50000"/>
            </a:schemeClr>
          </a:solidFill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latinLnBrk="1"/>
            <a:r>
              <a:rPr lang="zh-CN" altLang="en-US" sz="20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改善</a:t>
            </a:r>
            <a:endParaRPr lang="zh-CN" altLang="en-US" sz="20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  <a:p>
            <a:pPr algn="ctr" latinLnBrk="1"/>
            <a:r>
              <a:rPr lang="zh-CN" altLang="en-US" sz="20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建议</a:t>
            </a:r>
            <a:endParaRPr lang="zh-CN" altLang="en-US" sz="20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3" name="AutoShape 502"/>
          <p:cNvSpPr/>
          <p:nvPr/>
        </p:nvSpPr>
        <p:spPr>
          <a:xfrm>
            <a:off x="1278890" y="981075"/>
            <a:ext cx="10664825" cy="4402455"/>
          </a:xfrm>
          <a:prstGeom prst="homePlate">
            <a:avLst>
              <a:gd name="adj" fmla="val 0"/>
            </a:avLst>
          </a:prstGeom>
          <a:noFill/>
          <a:ln w="6350" cap="flat" cmpd="sng">
            <a:solidFill>
              <a:srgbClr val="A5A5A5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08000" tIns="0" rIns="0" bIns="0" anchor="ctr" anchorCtr="0"/>
          <a:p>
            <a:pPr marL="85725" latinLnBrk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生产方面：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楷体" panose="02010609060101010101" pitchFamily="49" charset="-122"/>
            </a:endParaRPr>
          </a:p>
          <a:p>
            <a:pPr marL="85725" latinLnBrk="1">
              <a:lnSpc>
                <a:spcPct val="200000"/>
              </a:lnSpc>
              <a:buFont typeface="Arial" panose="020B0604020202020204" pitchFamily="34" charset="0"/>
            </a:pP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1.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每完成一种产品的焊接后，最后一个工件需要留在焊胎上。确保操作者可以根据上次焊接的产品判定来料是否正确。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楷体" panose="02010609060101010101" pitchFamily="49" charset="-122"/>
            </a:endParaRPr>
          </a:p>
          <a:p>
            <a:pPr marL="85725" latinLnBrk="1">
              <a:lnSpc>
                <a:spcPct val="200000"/>
              </a:lnSpc>
              <a:buFont typeface="Arial" panose="020B0604020202020204" pitchFamily="34" charset="0"/>
            </a:pP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2.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焊接车间对所有产品需要设置样品台，在不熟悉的情况下，可以直接对照样品进行。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楷体" panose="02010609060101010101" pitchFamily="49" charset="-122"/>
            </a:endParaRPr>
          </a:p>
          <a:p>
            <a:pPr marL="85725" latinLnBrk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物流方面：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楷体" panose="02010609060101010101" pitchFamily="49" charset="-122"/>
            </a:endParaRPr>
          </a:p>
          <a:p>
            <a:pPr marL="85725" latinLnBrk="1">
              <a:lnSpc>
                <a:spcPct val="200000"/>
              </a:lnSpc>
              <a:buFont typeface="Arial" panose="020B0604020202020204" pitchFamily="34" charset="0"/>
            </a:pP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1.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物流配货需要配送到机器人附近，避免操作者自己取物料，造成混用。（因为操作者无法看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QAD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系统）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楷体" panose="02010609060101010101" pitchFamily="49" charset="-122"/>
            </a:endParaRPr>
          </a:p>
          <a:p>
            <a:pPr marL="85725" latinLnBrk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工艺方面：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楷体" panose="02010609060101010101" pitchFamily="49" charset="-122"/>
            </a:endParaRPr>
          </a:p>
          <a:p>
            <a:pPr marL="85725" latinLnBrk="1">
              <a:lnSpc>
                <a:spcPct val="200000"/>
              </a:lnSpc>
              <a:buFont typeface="Arial" panose="020B0604020202020204" pitchFamily="34" charset="0"/>
            </a:pP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1.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" panose="02010609060101010101" pitchFamily="49" charset="-122"/>
              </a:rPr>
              <a:t>建议产品固定机台，每个机台，将作业文件全部悬挂到工位附近。使操作者在不确定的时候可以确认，避免出现错误。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DExNGFmZDlhMmYyMWYzNDEyNzA4NGU5ZGIxYjc4OTkifQ=="/>
</p:tagLst>
</file>

<file path=ppt/theme/theme1.xml><?xml version="1.0" encoding="utf-8"?>
<a:theme xmlns:a="http://schemas.openxmlformats.org/drawingml/2006/main" name="디자인 사용자 지정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디자인 사용자 지정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디자인 사용자 지정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디자인 사용자 지정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WPS 演示</Application>
  <PresentationFormat/>
  <Paragraphs>55</Paragraphs>
  <Slides>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</vt:i4>
      </vt:variant>
    </vt:vector>
  </HeadingPairs>
  <TitlesOfParts>
    <vt:vector size="19" baseType="lpstr">
      <vt:lpstr>Arial</vt:lpstr>
      <vt:lpstr>宋体</vt:lpstr>
      <vt:lpstr>Wingdings</vt:lpstr>
      <vt:lpstr>Malgun Gothic</vt:lpstr>
      <vt:lpstr>현대하모니 L</vt:lpstr>
      <vt:lpstr>思源宋体 CN</vt:lpstr>
      <vt:lpstr>微软雅黑</vt:lpstr>
      <vt:lpstr>华文楷体</vt:lpstr>
      <vt:lpstr>楷体</vt:lpstr>
      <vt:lpstr>Arial Unicode MS</vt:lpstr>
      <vt:lpstr>BatangChe</vt:lpstr>
      <vt:lpstr>AMGDT</vt:lpstr>
      <vt:lpstr>디자인 사용자 지정</vt:lpstr>
      <vt:lpstr>1_디자인 사용자 지정</vt:lpstr>
      <vt:lpstr>2_디자인 사용자 지정</vt:lpstr>
      <vt:lpstr>5_디자인 사용자 지정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强仔</cp:lastModifiedBy>
  <cp:revision>90</cp:revision>
  <cp:lastPrinted>2015-01-18T08:55:00Z</cp:lastPrinted>
  <dcterms:created xsi:type="dcterms:W3CDTF">2013-09-25T00:07:00Z</dcterms:created>
  <dcterms:modified xsi:type="dcterms:W3CDTF">2025-08-22T01:21:56Z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FFDDA6812E56424991DF2B5436673A9B_13</vt:lpwstr>
  </property>
</Properties>
</file>