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sldIdLst>
    <p:sldId id="344" r:id="rId3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无样式，网格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1" d="100"/>
          <a:sy n="71" d="100"/>
        </p:scale>
        <p:origin x="61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7" Type="http://schemas.openxmlformats.org/officeDocument/2006/relationships/tableStyles" Target="tableStyles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A48B96-639E-45A3-A0BA-2464DFDB1FA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837353-30EB-4A48-80EB-173D804AEFB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2DC419-297A-4B45-BEFB-1F7F4828A0EA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8D1849-C4AD-4201-AB64-B0625291AE4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2DC419-297A-4B45-BEFB-1F7F4828A0EA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8D1849-C4AD-4201-AB64-B0625291AE4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 hasCustomPrompt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2DC419-297A-4B45-BEFB-1F7F4828A0EA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8D1849-C4AD-4201-AB64-B0625291AE4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1061701" y="6496050"/>
            <a:ext cx="1130300" cy="3619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2075" tIns="46038" rIns="92075" bIns="46038" numCol="1" anchor="t" anchorCtr="0" compatLnSpc="1"/>
          <a:lstStyle>
            <a:lvl1pPr algn="r">
              <a:defRPr sz="1600" b="1">
                <a:solidFill>
                  <a:srgbClr val="0000FF"/>
                </a:solidFill>
                <a:latin typeface="隶书" panose="02010509060101010101" pitchFamily="49" charset="-122"/>
                <a:ea typeface="隶书" panose="02010509060101010101" pitchFamily="49" charset="-122"/>
                <a:cs typeface="+mn-cs"/>
              </a:defRPr>
            </a:lvl1pPr>
          </a:lstStyle>
          <a:p>
            <a:pPr>
              <a:defRPr/>
            </a:pPr>
            <a:r>
              <a:rPr lang="zh-CN" altLang="en-US" dirty="0"/>
              <a:t>-</a:t>
            </a:r>
            <a:fld id="{15749F0A-0C59-4D48-A01A-4B78E5C75430}" type="slidenum">
              <a:rPr lang="zh-CN" altLang="en-US" dirty="0"/>
            </a:fld>
            <a:r>
              <a:rPr lang="en-US" altLang="zh-CN" dirty="0"/>
              <a:t>-</a:t>
            </a:r>
            <a:endParaRPr lang="en-US" altLang="zh-CN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2DC419-297A-4B45-BEFB-1F7F4828A0EA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8D1849-C4AD-4201-AB64-B0625291AE4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2DC419-297A-4B45-BEFB-1F7F4828A0EA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8D1849-C4AD-4201-AB64-B0625291AE4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 hasCustomPrompt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 hasCustomPrompt="1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2DC419-297A-4B45-BEFB-1F7F4828A0EA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8D1849-C4AD-4201-AB64-B0625291AE4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 hasCustomPrompt="1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 hasCustomPrompt="1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2DC419-297A-4B45-BEFB-1F7F4828A0EA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8D1849-C4AD-4201-AB64-B0625291AE4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2DC419-297A-4B45-BEFB-1F7F4828A0E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8D1849-C4AD-4201-AB64-B0625291AE4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2DC419-297A-4B45-BEFB-1F7F4828A0EA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8D1849-C4AD-4201-AB64-B0625291AE4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 hasCustomPrompt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2DC419-297A-4B45-BEFB-1F7F4828A0EA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8D1849-C4AD-4201-AB64-B0625291AE4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2DC419-297A-4B45-BEFB-1F7F4828A0EA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8D1849-C4AD-4201-AB64-B0625291AE49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2DC419-297A-4B45-BEFB-1F7F4828A0EA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8D1849-C4AD-4201-AB64-B0625291AE49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12.xml"/><Relationship Id="rId4" Type="http://schemas.openxmlformats.org/officeDocument/2006/relationships/image" Target="../media/image3.png"/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tags" Target="../tags/tag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表格 1"/>
          <p:cNvGraphicFramePr>
            <a:graphicFrameLocks noGrp="1"/>
          </p:cNvGraphicFramePr>
          <p:nvPr>
            <p:custDataLst>
              <p:tags r:id="rId1"/>
            </p:custDataLst>
          </p:nvPr>
        </p:nvGraphicFramePr>
        <p:xfrm>
          <a:off x="7780655" y="523875"/>
          <a:ext cx="3601720" cy="61772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601720"/>
              </a:tblGrid>
              <a:tr h="1716405">
                <a:tc>
                  <a:txBody>
                    <a:bodyPr/>
                    <a:lstStyle/>
                    <a:p>
                      <a:r>
                        <a:rPr lang="zh-CN" altLang="en-US" sz="1400" dirty="0"/>
                        <a:t>设变描述：</a:t>
                      </a:r>
                      <a:endParaRPr lang="en-US" altLang="zh-CN" sz="1400" dirty="0"/>
                    </a:p>
                    <a:p>
                      <a:r>
                        <a:rPr lang="en-US" altLang="zh-CN" sz="1400">
                          <a:sym typeface="+mn-ea"/>
                        </a:rPr>
                        <a:t>4</a:t>
                      </a:r>
                      <a:r>
                        <a:rPr lang="zh-CN" altLang="en-US" sz="1400">
                          <a:sym typeface="+mn-ea"/>
                        </a:rPr>
                        <a:t>处倒刺加高</a:t>
                      </a:r>
                      <a:r>
                        <a:rPr lang="en-US" altLang="zh-CN" sz="1400">
                          <a:sym typeface="+mn-ea"/>
                        </a:rPr>
                        <a:t>3</a:t>
                      </a:r>
                      <a:r>
                        <a:rPr lang="en-US" altLang="zh-CN" sz="1400">
                          <a:sym typeface="+mn-ea"/>
                        </a:rPr>
                        <a:t>mm</a:t>
                      </a:r>
                      <a:endParaRPr lang="en-US" altLang="zh-CN" sz="1400">
                        <a:sym typeface="+mn-ea"/>
                      </a:endParaRPr>
                    </a:p>
                    <a:p>
                      <a:endParaRPr lang="zh-CN" altLang="en-US" sz="1400" dirty="0">
                        <a:latin typeface="宋体" panose="02010600030101010101" pitchFamily="2" charset="-122"/>
                        <a:ea typeface="宋体" panose="02010600030101010101" pitchFamily="2" charset="-122"/>
                        <a:sym typeface="+mn-ea"/>
                      </a:endParaRPr>
                    </a:p>
                  </a:txBody>
                  <a:tcPr marL="75300" marR="75300" marT="45604" marB="45604"/>
                </a:tc>
              </a:tr>
              <a:tr h="1655445">
                <a:tc>
                  <a:txBody>
                    <a:bodyPr/>
                    <a:lstStyle/>
                    <a:p>
                      <a:pPr marL="0" marR="0" indent="0" algn="l" defTabSz="9144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CN" altLang="en-US" sz="1400" dirty="0"/>
                        <a:t>修改方案：</a:t>
                      </a:r>
                      <a:endParaRPr lang="en-US" altLang="zh-CN" sz="1400" dirty="0"/>
                    </a:p>
                    <a:p>
                      <a:r>
                        <a:rPr lang="en-US" altLang="zh-CN" sz="1400" dirty="0">
                          <a:sym typeface="+mn-ea"/>
                        </a:rPr>
                        <a:t>OP3</a:t>
                      </a:r>
                      <a:r>
                        <a:rPr lang="en-US" sz="1400" dirty="0">
                          <a:sym typeface="+mn-ea"/>
                        </a:rPr>
                        <a:t>0</a:t>
                      </a:r>
                      <a:r>
                        <a:rPr lang="zh-CN" altLang="en-US" sz="1400" dirty="0">
                          <a:sym typeface="+mn-ea"/>
                        </a:rPr>
                        <a:t>下模切倒刺冲头和固定座新制更换，镶块追加工冲头过孔，上模压料镶块和小镶件新制更换。</a:t>
                      </a:r>
                      <a:endParaRPr lang="en-US" altLang="zh-CN" sz="1400" dirty="0">
                        <a:sym typeface="+mn-ea"/>
                      </a:endParaRPr>
                    </a:p>
                  </a:txBody>
                  <a:tcPr marL="75300" marR="75300" marT="45604" marB="45604"/>
                </a:tc>
              </a:tr>
              <a:tr h="2805430">
                <a:tc>
                  <a:txBody>
                    <a:bodyPr/>
                    <a:lstStyle/>
                    <a:p>
                      <a:r>
                        <a:rPr lang="zh-CN" altLang="en-US" sz="1400" dirty="0"/>
                        <a:t>工时评估：</a:t>
                      </a:r>
                      <a:endParaRPr lang="zh-CN" altLang="en-US" sz="1400" dirty="0"/>
                    </a:p>
                    <a:p>
                      <a:r>
                        <a:rPr lang="zh-CN" altLang="en-US" sz="1400" dirty="0"/>
                        <a:t>设计</a:t>
                      </a:r>
                      <a:r>
                        <a:rPr lang="zh-CN" altLang="en-US" sz="1400" dirty="0">
                          <a:sym typeface="+mn-ea"/>
                        </a:rPr>
                        <a:t>：</a:t>
                      </a:r>
                      <a:r>
                        <a:rPr lang="en-US" altLang="zh-CN" sz="1400" dirty="0">
                          <a:sym typeface="+mn-ea"/>
                        </a:rPr>
                        <a:t>1</a:t>
                      </a:r>
                      <a:r>
                        <a:rPr lang="zh-CN" altLang="en-US" sz="1400" dirty="0">
                          <a:sym typeface="+mn-ea"/>
                        </a:rPr>
                        <a:t>天</a:t>
                      </a:r>
                      <a:r>
                        <a:rPr lang="en-US" altLang="zh-CN" sz="1400" dirty="0">
                          <a:sym typeface="+mn-ea"/>
                        </a:rPr>
                        <a:t> </a:t>
                      </a:r>
                      <a:endParaRPr lang="zh-CN" altLang="en-US" sz="1400" dirty="0">
                        <a:sym typeface="+mn-ea"/>
                      </a:endParaRPr>
                    </a:p>
                    <a:p>
                      <a:r>
                        <a:rPr lang="zh-CN" altLang="en-US" sz="1400" dirty="0">
                          <a:sym typeface="+mn-ea"/>
                        </a:rPr>
                        <a:t>采购</a:t>
                      </a:r>
                      <a:r>
                        <a:rPr lang="en-US" altLang="zh-CN" sz="1400" dirty="0">
                          <a:solidFill>
                            <a:schemeClr val="tx1"/>
                          </a:solidFill>
                          <a:sym typeface="+mn-ea"/>
                        </a:rPr>
                        <a:t>：5</a:t>
                      </a:r>
                      <a:r>
                        <a:rPr lang="zh-CN" altLang="en-US" sz="1400" dirty="0">
                          <a:solidFill>
                            <a:schemeClr val="tx1"/>
                          </a:solidFill>
                          <a:sym typeface="+mn-ea"/>
                        </a:rPr>
                        <a:t>天</a:t>
                      </a:r>
                      <a:r>
                        <a:rPr lang="en-US" altLang="zh-CN" sz="1400" dirty="0">
                          <a:solidFill>
                            <a:schemeClr val="tx1"/>
                          </a:solidFill>
                          <a:sym typeface="+mn-ea"/>
                        </a:rPr>
                        <a:t>      </a:t>
                      </a:r>
                      <a:endParaRPr lang="en-US" altLang="zh-CN" sz="1400" dirty="0">
                        <a:solidFill>
                          <a:schemeClr val="tx1"/>
                        </a:solidFill>
                        <a:sym typeface="+mn-ea"/>
                      </a:endParaRPr>
                    </a:p>
                    <a:p>
                      <a:r>
                        <a:rPr lang="zh-CN" altLang="en-US" sz="1400" dirty="0"/>
                        <a:t>加工：</a:t>
                      </a:r>
                      <a:r>
                        <a:rPr lang="en-US" altLang="zh-CN" sz="1400" dirty="0"/>
                        <a:t>3</a:t>
                      </a:r>
                      <a:r>
                        <a:rPr lang="zh-CN" altLang="en-US" sz="1400" dirty="0"/>
                        <a:t>天</a:t>
                      </a:r>
                      <a:r>
                        <a:rPr lang="en-US" altLang="zh-CN" sz="1400" dirty="0"/>
                        <a:t>  </a:t>
                      </a:r>
                      <a:endParaRPr lang="en-US" altLang="zh-CN" sz="1400" dirty="0"/>
                    </a:p>
                    <a:p>
                      <a:r>
                        <a:rPr lang="zh-CN" altLang="en-US" sz="1400" dirty="0"/>
                        <a:t>热处理：</a:t>
                      </a:r>
                      <a:r>
                        <a:rPr lang="en-US" altLang="zh-CN" sz="1400" dirty="0"/>
                        <a:t>4</a:t>
                      </a:r>
                      <a:r>
                        <a:rPr lang="zh-CN" altLang="en-US" sz="1400" dirty="0"/>
                        <a:t>天</a:t>
                      </a:r>
                      <a:r>
                        <a:rPr lang="en-US" altLang="zh-CN" sz="1400" dirty="0"/>
                        <a:t>   </a:t>
                      </a:r>
                      <a:endParaRPr lang="zh-CN" altLang="en-US" sz="1400" dirty="0">
                        <a:sym typeface="+mn-ea"/>
                      </a:endParaRPr>
                    </a:p>
                    <a:p>
                      <a:r>
                        <a:rPr lang="zh-CN" altLang="en-US" sz="1400" dirty="0">
                          <a:sym typeface="+mn-ea"/>
                        </a:rPr>
                        <a:t>装配：</a:t>
                      </a:r>
                      <a:r>
                        <a:rPr lang="en-US" altLang="zh-CN" sz="1400" dirty="0">
                          <a:sym typeface="+mn-ea"/>
                        </a:rPr>
                        <a:t>2</a:t>
                      </a:r>
                      <a:r>
                        <a:rPr lang="zh-CN" sz="1400" dirty="0">
                          <a:sym typeface="+mn-ea"/>
                        </a:rPr>
                        <a:t>天</a:t>
                      </a:r>
                      <a:endParaRPr lang="zh-CN" sz="1400" dirty="0">
                        <a:sym typeface="+mn-ea"/>
                      </a:endParaRPr>
                    </a:p>
                    <a:p>
                      <a:r>
                        <a:rPr lang="zh-CN" sz="1400" dirty="0">
                          <a:sym typeface="+mn-ea"/>
                        </a:rPr>
                        <a:t>设变更改费用：</a:t>
                      </a:r>
                      <a:r>
                        <a:rPr lang="en-US" altLang="zh-CN" sz="1400" dirty="0">
                          <a:sym typeface="+mn-ea"/>
                        </a:rPr>
                        <a:t>8000</a:t>
                      </a:r>
                      <a:r>
                        <a:rPr lang="zh-CN" sz="1400" dirty="0">
                          <a:sym typeface="+mn-ea"/>
                        </a:rPr>
                        <a:t>元</a:t>
                      </a:r>
                      <a:endParaRPr lang="zh-CN" sz="1400" dirty="0">
                        <a:sym typeface="+mn-ea"/>
                      </a:endParaRPr>
                    </a:p>
                    <a:p>
                      <a:endParaRPr lang="zh-CN" sz="1400" dirty="0">
                        <a:sym typeface="+mn-ea"/>
                      </a:endParaRPr>
                    </a:p>
                    <a:p>
                      <a:endParaRPr lang="zh-CN" sz="1400" dirty="0"/>
                    </a:p>
                  </a:txBody>
                  <a:tcPr marL="75300" marR="75300" marT="45604" marB="45604"/>
                </a:tc>
              </a:tr>
            </a:tbl>
          </a:graphicData>
        </a:graphic>
      </p:graphicFrame>
      <p:sp>
        <p:nvSpPr>
          <p:cNvPr id="8" name="文本框 7"/>
          <p:cNvSpPr txBox="1"/>
          <p:nvPr/>
        </p:nvSpPr>
        <p:spPr>
          <a:xfrm>
            <a:off x="133350" y="2685313"/>
            <a:ext cx="1554480" cy="36830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dirty="0"/>
              <a:t>模具更改内容</a:t>
            </a:r>
            <a:endParaRPr lang="zh-CN" altLang="en-US" dirty="0"/>
          </a:p>
        </p:txBody>
      </p:sp>
      <p:sp>
        <p:nvSpPr>
          <p:cNvPr id="7" name="文本框 6"/>
          <p:cNvSpPr txBox="1"/>
          <p:nvPr/>
        </p:nvSpPr>
        <p:spPr>
          <a:xfrm>
            <a:off x="478790" y="3818890"/>
            <a:ext cx="86296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/>
              <a:t>下模</a:t>
            </a:r>
            <a:endParaRPr lang="zh-CN" altLang="en-US"/>
          </a:p>
        </p:txBody>
      </p:sp>
      <p:pic>
        <p:nvPicPr>
          <p:cNvPr id="3" name="图片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3400" y="2923540"/>
            <a:ext cx="3429635" cy="1358900"/>
          </a:xfrm>
          <a:prstGeom prst="rect">
            <a:avLst/>
          </a:prstGeom>
        </p:spPr>
      </p:pic>
      <p:sp>
        <p:nvSpPr>
          <p:cNvPr id="4" name="文本框 3"/>
          <p:cNvSpPr txBox="1"/>
          <p:nvPr/>
        </p:nvSpPr>
        <p:spPr>
          <a:xfrm>
            <a:off x="478790" y="5722620"/>
            <a:ext cx="86296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上模</a:t>
            </a:r>
            <a:endParaRPr lang="zh-CN" altLang="en-US"/>
          </a:p>
        </p:txBody>
      </p:sp>
      <p:pic>
        <p:nvPicPr>
          <p:cNvPr id="5" name="图片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16075" y="4879340"/>
            <a:ext cx="3505200" cy="1469390"/>
          </a:xfrm>
          <a:prstGeom prst="rect">
            <a:avLst/>
          </a:prstGeom>
        </p:spPr>
      </p:pic>
      <p:sp>
        <p:nvSpPr>
          <p:cNvPr id="9" name="文本框 8"/>
          <p:cNvSpPr txBox="1"/>
          <p:nvPr/>
        </p:nvSpPr>
        <p:spPr>
          <a:xfrm>
            <a:off x="243840" y="270408"/>
            <a:ext cx="1217930" cy="36830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zh-CN" altLang="en-US" dirty="0"/>
              <a:t>设变方案</a:t>
            </a:r>
            <a:r>
              <a:rPr lang="en-US" altLang="zh-CN" dirty="0"/>
              <a:t>1</a:t>
            </a:r>
            <a:endParaRPr lang="zh-CN" altLang="en-US" dirty="0"/>
          </a:p>
        </p:txBody>
      </p:sp>
      <p:sp>
        <p:nvSpPr>
          <p:cNvPr id="11" name="文本框 10"/>
          <p:cNvSpPr txBox="1"/>
          <p:nvPr/>
        </p:nvSpPr>
        <p:spPr>
          <a:xfrm>
            <a:off x="2353310" y="6440805"/>
            <a:ext cx="146685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/>
              <a:t>OP30</a:t>
            </a:r>
            <a:r>
              <a:rPr lang="zh-CN" altLang="en-US"/>
              <a:t>上模</a:t>
            </a:r>
            <a:endParaRPr lang="zh-CN" altLang="en-US"/>
          </a:p>
        </p:txBody>
      </p:sp>
      <p:sp>
        <p:nvSpPr>
          <p:cNvPr id="13" name="文本框 12"/>
          <p:cNvSpPr txBox="1"/>
          <p:nvPr/>
        </p:nvSpPr>
        <p:spPr>
          <a:xfrm>
            <a:off x="2266950" y="4418965"/>
            <a:ext cx="155321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/>
              <a:t>OP30</a:t>
            </a:r>
            <a:r>
              <a:rPr lang="zh-CN" altLang="en-US"/>
              <a:t>下模</a:t>
            </a:r>
            <a:endParaRPr lang="zh-CN" altLang="en-US"/>
          </a:p>
        </p:txBody>
      </p:sp>
      <p:pic>
        <p:nvPicPr>
          <p:cNvPr id="10" name="图片 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74215" y="355600"/>
            <a:ext cx="4301490" cy="2270125"/>
          </a:xfrm>
          <a:prstGeom prst="rect">
            <a:avLst/>
          </a:prstGeom>
        </p:spPr>
      </p:pic>
    </p:spTree>
  </p:cSld>
  <p:clrMapOvr>
    <a:masterClrMapping/>
  </p:clrMapOvr>
</p:sld>
</file>

<file path=ppt/tags/tag1.xml><?xml version="1.0" encoding="utf-8"?>
<p:tagLst xmlns:p="http://schemas.openxmlformats.org/presentationml/2006/main">
  <p:tag name="TABLE_ENDDRAG_ORIGIN_RECT" val="283*486"/>
  <p:tag name="TABLE_ENDDRAG_RECT" val="612*41*283*486"/>
</p:tagLst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146</Words>
  <Application>WPS 演示</Application>
  <PresentationFormat>宽屏</PresentationFormat>
  <Paragraphs>29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11" baseType="lpstr">
      <vt:lpstr>Arial</vt:lpstr>
      <vt:lpstr>宋体</vt:lpstr>
      <vt:lpstr>Wingdings</vt:lpstr>
      <vt:lpstr>隶书</vt:lpstr>
      <vt:lpstr>等线</vt:lpstr>
      <vt:lpstr>微软雅黑</vt:lpstr>
      <vt:lpstr>Arial Unicode MS</vt:lpstr>
      <vt:lpstr>等线 Light</vt:lpstr>
      <vt:lpstr>Calibri</vt:lpstr>
      <vt:lpstr>Office 主题​​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包雨威</dc:creator>
  <cp:lastModifiedBy>Erric</cp:lastModifiedBy>
  <cp:revision>375</cp:revision>
  <dcterms:created xsi:type="dcterms:W3CDTF">2022-12-13T07:20:00Z</dcterms:created>
  <dcterms:modified xsi:type="dcterms:W3CDTF">2025-08-29T00:00:14Z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ecd8a103-d543-4248-b674-6a73234556fa_Enabled">
    <vt:lpwstr>true</vt:lpwstr>
  </property>
  <property fmtid="{D5CDD505-2E9C-101B-9397-08002B2CF9AE}" pid="3" name="MSIP_Label_ecd8a103-d543-4248-b674-6a73234556fa_SetDate">
    <vt:lpwstr>2023-10-18T05:59:25Z</vt:lpwstr>
  </property>
  <property fmtid="{D5CDD505-2E9C-101B-9397-08002B2CF9AE}" pid="4" name="MSIP_Label_ecd8a103-d543-4248-b674-6a73234556fa_Method">
    <vt:lpwstr>Privileged</vt:lpwstr>
  </property>
  <property fmtid="{D5CDD505-2E9C-101B-9397-08002B2CF9AE}" pid="5" name="MSIP_Label_ecd8a103-d543-4248-b674-6a73234556fa_Name">
    <vt:lpwstr>NonSensitive</vt:lpwstr>
  </property>
  <property fmtid="{D5CDD505-2E9C-101B-9397-08002B2CF9AE}" pid="6" name="MSIP_Label_ecd8a103-d543-4248-b674-6a73234556fa_SiteId">
    <vt:lpwstr>5047bca2-da88-442e-a09a-d9b8af692adc</vt:lpwstr>
  </property>
  <property fmtid="{D5CDD505-2E9C-101B-9397-08002B2CF9AE}" pid="7" name="MSIP_Label_ecd8a103-d543-4248-b674-6a73234556fa_ActionId">
    <vt:lpwstr>5c8b5e54-dc7d-4c4e-84b9-76d21cf6b41b</vt:lpwstr>
  </property>
  <property fmtid="{D5CDD505-2E9C-101B-9397-08002B2CF9AE}" pid="8" name="MSIP_Label_ecd8a103-d543-4248-b674-6a73234556fa_ContentBits">
    <vt:lpwstr>0</vt:lpwstr>
  </property>
  <property fmtid="{D5CDD505-2E9C-101B-9397-08002B2CF9AE}" pid="9" name="ICV">
    <vt:lpwstr>3510FDEDFBA84789A91DEC2E75531054_12</vt:lpwstr>
  </property>
  <property fmtid="{D5CDD505-2E9C-101B-9397-08002B2CF9AE}" pid="10" name="KSOProductBuildVer">
    <vt:lpwstr>2052-12.1.0.22529</vt:lpwstr>
  </property>
</Properties>
</file>