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</p:sldMasterIdLst>
  <p:notesMasterIdLst>
    <p:notesMasterId r:id="rId7"/>
  </p:notesMasterIdLst>
  <p:handoutMasterIdLst>
    <p:handoutMasterId r:id="rId8"/>
  </p:handoutMasterIdLst>
  <p:sldIdLst>
    <p:sldId id="334" r:id="rId5"/>
    <p:sldId id="335" r:id="rId6"/>
  </p:sldIdLst>
  <p:sldSz cx="9906000" cy="6858000" type="A4"/>
  <p:notesSz cx="9928225" cy="679767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pos="3220" userDrawn="1">
          <p15:clr>
            <a:srgbClr val="A4A3A4"/>
          </p15:clr>
        </p15:guide>
        <p15:guide id="4" orient="horz" pos="2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09A"/>
    <a:srgbClr val="99FF66"/>
    <a:srgbClr val="0000CC"/>
    <a:srgbClr val="000066"/>
    <a:srgbClr val="666699"/>
    <a:srgbClr val="FF9999"/>
    <a:srgbClr val="FFFF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46" autoAdjust="0"/>
    <p:restoredTop sz="99885" autoAdjust="0"/>
  </p:normalViewPr>
  <p:slideViewPr>
    <p:cSldViewPr>
      <p:cViewPr varScale="1">
        <p:scale>
          <a:sx n="114" d="100"/>
          <a:sy n="114" d="100"/>
        </p:scale>
        <p:origin x="804" y="96"/>
      </p:cViewPr>
      <p:guideLst>
        <p:guide orient="horz" pos="2160"/>
        <p:guide pos="3120"/>
        <p:guide pos="3220"/>
        <p:guide orient="horz" pos="22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3173" cy="340587"/>
          </a:xfrm>
          <a:prstGeom prst="rect">
            <a:avLst/>
          </a:prstGeom>
        </p:spPr>
        <p:txBody>
          <a:bodyPr vert="horz" lIns="73840" tIns="36919" rIns="73840" bIns="36919" rtlCol="0"/>
          <a:lstStyle>
            <a:lvl1pPr algn="l">
              <a:defRPr sz="10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3770" y="1"/>
            <a:ext cx="4303173" cy="340587"/>
          </a:xfrm>
          <a:prstGeom prst="rect">
            <a:avLst/>
          </a:prstGeom>
        </p:spPr>
        <p:txBody>
          <a:bodyPr vert="horz" lIns="73840" tIns="36919" rIns="73840" bIns="36919" rtlCol="0"/>
          <a:lstStyle>
            <a:lvl1pPr algn="r">
              <a:defRPr sz="1000"/>
            </a:lvl1pPr>
          </a:lstStyle>
          <a:p>
            <a:pPr>
              <a:defRPr/>
            </a:pPr>
            <a:fld id="{9EDBDD4B-C952-41EB-87E6-F71DF1877CF9}" type="datetimeFigureOut">
              <a:rPr lang="ko-KR" altLang="en-US"/>
              <a:pPr>
                <a:defRPr/>
              </a:pPr>
              <a:t>2025-06-30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7089"/>
            <a:ext cx="4303173" cy="339306"/>
          </a:xfrm>
          <a:prstGeom prst="rect">
            <a:avLst/>
          </a:prstGeom>
        </p:spPr>
        <p:txBody>
          <a:bodyPr vert="horz" lIns="73840" tIns="36919" rIns="73840" bIns="36919" rtlCol="0" anchor="b"/>
          <a:lstStyle>
            <a:lvl1pPr algn="l">
              <a:defRPr sz="10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3770" y="6457089"/>
            <a:ext cx="4303173" cy="339306"/>
          </a:xfrm>
          <a:prstGeom prst="rect">
            <a:avLst/>
          </a:prstGeom>
        </p:spPr>
        <p:txBody>
          <a:bodyPr vert="horz" lIns="73840" tIns="36919" rIns="73840" bIns="36919" rtlCol="0" anchor="b"/>
          <a:lstStyle>
            <a:lvl1pPr algn="r">
              <a:defRPr sz="1000"/>
            </a:lvl1pPr>
          </a:lstStyle>
          <a:p>
            <a:pPr>
              <a:defRPr/>
            </a:pPr>
            <a:fld id="{C4C96498-7E5C-4D8D-B27D-42C3443596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4176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3173" cy="34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0" tIns="46050" rIns="92100" bIns="46050" numCol="1" anchor="t" anchorCtr="0" compatLnSpc="1">
            <a:prstTxWarp prst="textNoShape">
              <a:avLst/>
            </a:prstTxWarp>
          </a:bodyPr>
          <a:lstStyle>
            <a:lvl1pPr defTabSz="92043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770" y="1"/>
            <a:ext cx="4303173" cy="34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0" tIns="46050" rIns="92100" bIns="46050" numCol="1" anchor="t" anchorCtr="0" compatLnSpc="1">
            <a:prstTxWarp prst="textNoShape">
              <a:avLst/>
            </a:prstTxWarp>
          </a:bodyPr>
          <a:lstStyle>
            <a:lvl1pPr algn="r" defTabSz="92043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1025" y="509588"/>
            <a:ext cx="3686175" cy="255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336" y="3227904"/>
            <a:ext cx="7941553" cy="306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0" tIns="46050" rIns="92100" bIns="460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7089"/>
            <a:ext cx="4303173" cy="33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0" tIns="46050" rIns="92100" bIns="46050" numCol="1" anchor="b" anchorCtr="0" compatLnSpc="1">
            <a:prstTxWarp prst="textNoShape">
              <a:avLst/>
            </a:prstTxWarp>
          </a:bodyPr>
          <a:lstStyle>
            <a:lvl1pPr defTabSz="92043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770" y="6457089"/>
            <a:ext cx="4303173" cy="33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0" tIns="46050" rIns="92100" bIns="46050" numCol="1" anchor="b" anchorCtr="0" compatLnSpc="1">
            <a:prstTxWarp prst="textNoShape">
              <a:avLst/>
            </a:prstTxWarp>
          </a:bodyPr>
          <a:lstStyle>
            <a:lvl1pPr algn="r" defTabSz="920430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86EC55D-F294-4950-8155-E73AAA81968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5038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7"/>
          <p:cNvSpPr>
            <a:spLocks noChangeShapeType="1"/>
          </p:cNvSpPr>
          <p:nvPr userDrawn="1"/>
        </p:nvSpPr>
        <p:spPr bwMode="auto">
          <a:xfrm>
            <a:off x="0" y="6550025"/>
            <a:ext cx="9334500" cy="0"/>
          </a:xfrm>
          <a:prstGeom prst="line">
            <a:avLst/>
          </a:prstGeom>
          <a:noFill/>
          <a:ln w="381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 userDrawn="1"/>
        </p:nvGrpSpPr>
        <p:grpSpPr bwMode="auto">
          <a:xfrm>
            <a:off x="0" y="379413"/>
            <a:ext cx="9896475" cy="312737"/>
            <a:chOff x="6" y="309"/>
            <a:chExt cx="6234" cy="197"/>
          </a:xfrm>
        </p:grpSpPr>
        <p:sp>
          <p:nvSpPr>
            <p:cNvPr id="112643" name="Rectangle 3"/>
            <p:cNvSpPr>
              <a:spLocks noChangeArrowheads="1"/>
            </p:cNvSpPr>
            <p:nvPr/>
          </p:nvSpPr>
          <p:spPr bwMode="auto">
            <a:xfrm>
              <a:off x="6" y="385"/>
              <a:ext cx="6234" cy="51"/>
            </a:xfrm>
            <a:prstGeom prst="rect">
              <a:avLst/>
            </a:prstGeom>
            <a:gradFill rotWithShape="1">
              <a:gsLst>
                <a:gs pos="0">
                  <a:srgbClr val="39058D"/>
                </a:gs>
                <a:gs pos="100000">
                  <a:srgbClr val="39058D">
                    <a:gamma/>
                    <a:tint val="0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11268" name="Group 4"/>
            <p:cNvGrpSpPr>
              <a:grpSpLocks/>
            </p:cNvGrpSpPr>
            <p:nvPr/>
          </p:nvGrpSpPr>
          <p:grpSpPr bwMode="auto">
            <a:xfrm>
              <a:off x="6068" y="309"/>
              <a:ext cx="149" cy="197"/>
              <a:chOff x="6097" y="271"/>
              <a:chExt cx="138" cy="197"/>
            </a:xfrm>
          </p:grpSpPr>
          <p:sp>
            <p:nvSpPr>
              <p:cNvPr id="112645" name="Oval 5"/>
              <p:cNvSpPr>
                <a:spLocks noChangeArrowheads="1"/>
              </p:cNvSpPr>
              <p:nvPr/>
            </p:nvSpPr>
            <p:spPr bwMode="auto">
              <a:xfrm rot="15731364" flipV="1">
                <a:off x="6133" y="361"/>
                <a:ext cx="102" cy="103"/>
              </a:xfrm>
              <a:prstGeom prst="ellipse">
                <a:avLst/>
              </a:prstGeom>
              <a:solidFill>
                <a:srgbClr val="CABBF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2646" name="Oval 6"/>
              <p:cNvSpPr>
                <a:spLocks noChangeArrowheads="1"/>
              </p:cNvSpPr>
              <p:nvPr/>
            </p:nvSpPr>
            <p:spPr bwMode="auto">
              <a:xfrm rot="15731364" flipV="1">
                <a:off x="6121" y="348"/>
                <a:ext cx="102" cy="103"/>
              </a:xfrm>
              <a:prstGeom prst="ellipse">
                <a:avLst/>
              </a:prstGeom>
              <a:solidFill>
                <a:srgbClr val="FDFEEA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2647" name="Oval 7"/>
              <p:cNvSpPr>
                <a:spLocks noChangeArrowheads="1"/>
              </p:cNvSpPr>
              <p:nvPr/>
            </p:nvSpPr>
            <p:spPr bwMode="auto">
              <a:xfrm rot="-9410423">
                <a:off x="6178" y="363"/>
                <a:ext cx="22" cy="63"/>
              </a:xfrm>
              <a:prstGeom prst="ellipse">
                <a:avLst/>
              </a:prstGeom>
              <a:solidFill>
                <a:srgbClr val="F7FFE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12648" name="Oval 8"/>
              <p:cNvSpPr>
                <a:spLocks noChangeArrowheads="1"/>
              </p:cNvSpPr>
              <p:nvPr/>
            </p:nvSpPr>
            <p:spPr bwMode="auto">
              <a:xfrm rot="12189577" flipV="1">
                <a:off x="6103" y="271"/>
                <a:ext cx="120" cy="72"/>
              </a:xfrm>
              <a:prstGeom prst="ellipse">
                <a:avLst/>
              </a:prstGeom>
              <a:gradFill rotWithShape="1">
                <a:gsLst>
                  <a:gs pos="0">
                    <a:srgbClr val="66FF33">
                      <a:gamma/>
                      <a:tint val="9412"/>
                      <a:invGamma/>
                    </a:srgbClr>
                  </a:gs>
                  <a:gs pos="100000">
                    <a:srgbClr val="66FF3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grpSp>
            <p:nvGrpSpPr>
              <p:cNvPr id="11273" name="Group 9"/>
              <p:cNvGrpSpPr>
                <a:grpSpLocks/>
              </p:cNvGrpSpPr>
              <p:nvPr/>
            </p:nvGrpSpPr>
            <p:grpSpPr bwMode="auto">
              <a:xfrm rot="13960470" flipV="1">
                <a:off x="6091" y="356"/>
                <a:ext cx="118" cy="105"/>
                <a:chOff x="1338" y="1162"/>
                <a:chExt cx="998" cy="2268"/>
              </a:xfrm>
            </p:grpSpPr>
            <p:sp>
              <p:nvSpPr>
                <p:cNvPr id="112650" name="Oval 10"/>
                <p:cNvSpPr>
                  <a:spLocks noChangeArrowheads="1"/>
                </p:cNvSpPr>
                <p:nvPr/>
              </p:nvSpPr>
              <p:spPr bwMode="auto">
                <a:xfrm rot="-1770893">
                  <a:off x="1852" y="2059"/>
                  <a:ext cx="871" cy="1880"/>
                </a:xfrm>
                <a:prstGeom prst="ellipse">
                  <a:avLst/>
                </a:prstGeom>
                <a:solidFill>
                  <a:srgbClr val="E0D7F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 wrap="none" anchor="ctr"/>
                <a:lstStyle/>
                <a:p>
                  <a:pPr algn="ctr">
                    <a:defRPr/>
                  </a:pPr>
                  <a:endParaRPr lang="ko-KR" altLang="en-US"/>
                </a:p>
              </p:txBody>
            </p:sp>
            <p:sp>
              <p:nvSpPr>
                <p:cNvPr id="112651" name="Oval 11"/>
                <p:cNvSpPr>
                  <a:spLocks noChangeArrowheads="1"/>
                </p:cNvSpPr>
                <p:nvPr/>
              </p:nvSpPr>
              <p:spPr bwMode="auto">
                <a:xfrm rot="-1770893">
                  <a:off x="2043" y="2152"/>
                  <a:ext cx="871" cy="1760"/>
                </a:xfrm>
                <a:prstGeom prst="ellipse">
                  <a:avLst/>
                </a:prstGeom>
                <a:solidFill>
                  <a:srgbClr val="FDFEE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 wrap="none" anchor="ctr"/>
                <a:lstStyle/>
                <a:p>
                  <a:pPr algn="ctr">
                    <a:defRPr/>
                  </a:pPr>
                  <a:endParaRPr lang="ko-KR" altLang="en-US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en-US" altLang="ko-KR"/>
              <a:t>1/6</a:t>
            </a:r>
          </a:p>
        </p:txBody>
      </p:sp>
      <p:sp>
        <p:nvSpPr>
          <p:cNvPr id="133127" name="Line 7"/>
          <p:cNvSpPr>
            <a:spLocks noChangeShapeType="1"/>
          </p:cNvSpPr>
          <p:nvPr/>
        </p:nvSpPr>
        <p:spPr bwMode="auto">
          <a:xfrm>
            <a:off x="0" y="620713"/>
            <a:ext cx="99060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8555038" y="128588"/>
            <a:ext cx="677862" cy="265112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5533" tIns="47765" rIns="95533" bIns="47765" anchor="ctr"/>
          <a:lstStyle/>
          <a:p>
            <a:pPr algn="ctr" defTabSz="955675">
              <a:defRPr/>
            </a:pPr>
            <a:r>
              <a:rPr lang="ko-KR" altLang="en-US" sz="800" b="1">
                <a:solidFill>
                  <a:srgbClr val="FF0000"/>
                </a:solidFill>
              </a:rPr>
              <a:t>對 外 秘</a:t>
            </a:r>
          </a:p>
          <a:p>
            <a:pPr algn="ctr" defTabSz="955675">
              <a:defRPr/>
            </a:pPr>
            <a:r>
              <a:rPr lang="en-US" altLang="ko-KR" sz="800">
                <a:solidFill>
                  <a:srgbClr val="FF0000"/>
                </a:solidFill>
              </a:rPr>
              <a:t>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96850" y="596900"/>
            <a:ext cx="9426575" cy="277813"/>
            <a:chOff x="329" y="1821"/>
            <a:chExt cx="6071" cy="0"/>
          </a:xfrm>
        </p:grpSpPr>
        <p:sp>
          <p:nvSpPr>
            <p:cNvPr id="1114" name="Line 10"/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15" name="Line 11"/>
            <p:cNvSpPr>
              <a:spLocks noChangeShapeType="1"/>
            </p:cNvSpPr>
            <p:nvPr/>
          </p:nvSpPr>
          <p:spPr bwMode="auto">
            <a:xfrm>
              <a:off x="4926" y="1821"/>
              <a:ext cx="147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8" name="제목 1"/>
          <p:cNvSpPr txBox="1">
            <a:spLocks/>
          </p:cNvSpPr>
          <p:nvPr/>
        </p:nvSpPr>
        <p:spPr bwMode="auto">
          <a:xfrm>
            <a:off x="148300" y="148957"/>
            <a:ext cx="1458516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4" tIns="47892" rIns="95784" bIns="47892" anchor="ctr"/>
          <a:lstStyle/>
          <a:p>
            <a:pPr defTabSz="957263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HY헤드라인M" panose="02030600000101010101" pitchFamily="18" charset="-127"/>
                <a:cs typeface="Modern H Medium"/>
              </a:rPr>
              <a:t>变化点说明</a:t>
            </a:r>
            <a:endParaRPr lang="ko-KR" altLang="en-US" dirty="0">
              <a:solidFill>
                <a:srgbClr val="000000"/>
              </a:solidFill>
              <a:latin typeface="微软雅黑" panose="020B0503020204020204" pitchFamily="34" charset="-122"/>
              <a:ea typeface="HY헤드라인M" panose="02030600000101010101" pitchFamily="18" charset="-127"/>
              <a:cs typeface="Modern H Medium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28659379-5625-4C12-99B6-3ECA8DFAD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926" y="5334093"/>
            <a:ext cx="161279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原夹具基础上改造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65DDB3-AB2F-4C54-A73E-1F4CCCA4E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472" y="788369"/>
            <a:ext cx="1950740" cy="6657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E02A3B3-328C-48A5-B414-EB7C617BDF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7135" y="1747982"/>
            <a:ext cx="1111522" cy="1116971"/>
          </a:xfrm>
          <a:prstGeom prst="rect">
            <a:avLst/>
          </a:prstGeom>
        </p:spPr>
      </p:pic>
      <p:sp>
        <p:nvSpPr>
          <p:cNvPr id="12" name="左大括号 11">
            <a:extLst>
              <a:ext uri="{FF2B5EF4-FFF2-40B4-BE49-F238E27FC236}">
                <a16:creationId xmlns:a16="http://schemas.microsoft.com/office/drawing/2014/main" id="{818B11E3-98BF-402E-9808-2702952E0A00}"/>
              </a:ext>
            </a:extLst>
          </p:cNvPr>
          <p:cNvSpPr/>
          <p:nvPr/>
        </p:nvSpPr>
        <p:spPr>
          <a:xfrm>
            <a:off x="5385047" y="1315445"/>
            <a:ext cx="360040" cy="111696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A52D0E4-FE18-48B1-9584-447C53362B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6856" y="1632721"/>
            <a:ext cx="1587078" cy="48241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2F0F00C6-0F5D-4A65-97E5-00A00EBB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656856" y="3263285"/>
            <a:ext cx="1587062" cy="482411"/>
          </a:xfrm>
          <a:prstGeom prst="rect">
            <a:avLst/>
          </a:prstGeom>
        </p:spPr>
      </p:pic>
      <p:sp>
        <p:nvSpPr>
          <p:cNvPr id="33" name="左大括号 32">
            <a:extLst>
              <a:ext uri="{FF2B5EF4-FFF2-40B4-BE49-F238E27FC236}">
                <a16:creationId xmlns:a16="http://schemas.microsoft.com/office/drawing/2014/main" id="{2E7EAF6D-3724-4B82-9493-C6C7E9338A7A}"/>
              </a:ext>
            </a:extLst>
          </p:cNvPr>
          <p:cNvSpPr/>
          <p:nvPr/>
        </p:nvSpPr>
        <p:spPr>
          <a:xfrm>
            <a:off x="5394872" y="3020617"/>
            <a:ext cx="360040" cy="111696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404F41F4-5028-4749-B739-DEBDF0D59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905866" y="2817294"/>
            <a:ext cx="1747858" cy="59653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62DE492-7F98-4AC3-95BB-969C52B04A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065057" y="3753992"/>
            <a:ext cx="802054" cy="80598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25656C9-9ABC-467B-B310-5B16C47D4A7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 rot="6680498">
            <a:off x="4279859" y="4386038"/>
            <a:ext cx="640072" cy="1015612"/>
          </a:xfrm>
          <a:prstGeom prst="rect">
            <a:avLst/>
          </a:prstGeom>
        </p:spPr>
      </p:pic>
      <p:sp>
        <p:nvSpPr>
          <p:cNvPr id="36" name="左大括号 35">
            <a:extLst>
              <a:ext uri="{FF2B5EF4-FFF2-40B4-BE49-F238E27FC236}">
                <a16:creationId xmlns:a16="http://schemas.microsoft.com/office/drawing/2014/main" id="{9A5BA023-2DDD-457D-A74C-46F3EF123EFF}"/>
              </a:ext>
            </a:extLst>
          </p:cNvPr>
          <p:cNvSpPr/>
          <p:nvPr/>
        </p:nvSpPr>
        <p:spPr>
          <a:xfrm>
            <a:off x="3104800" y="2074626"/>
            <a:ext cx="520097" cy="296221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67D8941B-D374-4915-9DB4-A0D6799ACB8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640" y="2817294"/>
            <a:ext cx="2131090" cy="1549555"/>
          </a:xfrm>
          <a:prstGeom prst="rect">
            <a:avLst/>
          </a:prstGeom>
        </p:spPr>
      </p:pic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F032B421-D273-47BE-9EF6-8960748423C5}"/>
              </a:ext>
            </a:extLst>
          </p:cNvPr>
          <p:cNvCxnSpPr>
            <a:cxnSpLocks/>
          </p:cNvCxnSpPr>
          <p:nvPr/>
        </p:nvCxnSpPr>
        <p:spPr>
          <a:xfrm flipH="1" flipV="1">
            <a:off x="1107959" y="4575707"/>
            <a:ext cx="72008" cy="6656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2464119A-62B5-4D1A-BA61-6152537CF448}"/>
              </a:ext>
            </a:extLst>
          </p:cNvPr>
          <p:cNvCxnSpPr>
            <a:cxnSpLocks/>
          </p:cNvCxnSpPr>
          <p:nvPr/>
        </p:nvCxnSpPr>
        <p:spPr>
          <a:xfrm>
            <a:off x="3716870" y="1002926"/>
            <a:ext cx="156010" cy="570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3">
            <a:extLst>
              <a:ext uri="{FF2B5EF4-FFF2-40B4-BE49-F238E27FC236}">
                <a16:creationId xmlns:a16="http://schemas.microsoft.com/office/drawing/2014/main" id="{8B1C085D-351D-459E-AA46-38808A3D5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477" y="760616"/>
            <a:ext cx="224852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新增小总成焊接夹具（共台面）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D1B0C8-965F-45BA-9986-D7A18C8EB180}"/>
              </a:ext>
            </a:extLst>
          </p:cNvPr>
          <p:cNvSpPr/>
          <p:nvPr/>
        </p:nvSpPr>
        <p:spPr>
          <a:xfrm>
            <a:off x="618129" y="2586182"/>
            <a:ext cx="2176525" cy="197379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47C5B9C-487F-42EA-9FC3-24C7CC5F3BD0}"/>
              </a:ext>
            </a:extLst>
          </p:cNvPr>
          <p:cNvSpPr/>
          <p:nvPr/>
        </p:nvSpPr>
        <p:spPr>
          <a:xfrm>
            <a:off x="3588515" y="1546254"/>
            <a:ext cx="1548550" cy="2314794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7A38826C-C6B8-4DB9-BB0C-82216B821D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399433"/>
              </p:ext>
            </p:extLst>
          </p:nvPr>
        </p:nvGraphicFramePr>
        <p:xfrm>
          <a:off x="5340655" y="4908544"/>
          <a:ext cx="3745419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8473">
                  <a:extLst>
                    <a:ext uri="{9D8B030D-6E8A-4147-A177-3AD203B41FA5}">
                      <a16:colId xmlns:a16="http://schemas.microsoft.com/office/drawing/2014/main" val="2496392095"/>
                    </a:ext>
                  </a:extLst>
                </a:gridCol>
                <a:gridCol w="1248473">
                  <a:extLst>
                    <a:ext uri="{9D8B030D-6E8A-4147-A177-3AD203B41FA5}">
                      <a16:colId xmlns:a16="http://schemas.microsoft.com/office/drawing/2014/main" val="686190855"/>
                    </a:ext>
                  </a:extLst>
                </a:gridCol>
                <a:gridCol w="1248473">
                  <a:extLst>
                    <a:ext uri="{9D8B030D-6E8A-4147-A177-3AD203B41FA5}">
                      <a16:colId xmlns:a16="http://schemas.microsoft.com/office/drawing/2014/main" val="3017569081"/>
                    </a:ext>
                  </a:extLst>
                </a:gridCol>
              </a:tblGrid>
              <a:tr h="261014">
                <a:tc>
                  <a:txBody>
                    <a:bodyPr/>
                    <a:lstStyle/>
                    <a:p>
                      <a:r>
                        <a:rPr lang="zh-CN" altLang="en-US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供应商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报价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万元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877183"/>
                  </a:ext>
                </a:extLst>
              </a:tr>
              <a:tr h="261014">
                <a:tc>
                  <a:txBody>
                    <a:bodyPr/>
                    <a:lstStyle/>
                    <a:p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熙锐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4.2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861004"/>
                  </a:ext>
                </a:extLst>
              </a:tr>
              <a:tr h="261014">
                <a:tc>
                  <a:txBody>
                    <a:bodyPr/>
                    <a:lstStyle/>
                    <a:p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德博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3.1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36216"/>
                  </a:ext>
                </a:extLst>
              </a:tr>
              <a:tr h="261014">
                <a:tc>
                  <a:txBody>
                    <a:bodyPr/>
                    <a:lstStyle/>
                    <a:p>
                      <a:r>
                        <a:rPr lang="en-US" altLang="zh-CN" dirty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朗力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2.8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7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431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96850" y="596900"/>
            <a:ext cx="9426575" cy="277813"/>
            <a:chOff x="329" y="1821"/>
            <a:chExt cx="6071" cy="0"/>
          </a:xfrm>
        </p:grpSpPr>
        <p:sp>
          <p:nvSpPr>
            <p:cNvPr id="1114" name="Line 10"/>
            <p:cNvSpPr>
              <a:spLocks noChangeShapeType="1"/>
            </p:cNvSpPr>
            <p:nvPr/>
          </p:nvSpPr>
          <p:spPr bwMode="auto">
            <a:xfrm>
              <a:off x="329" y="1821"/>
              <a:ext cx="453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15" name="Line 11"/>
            <p:cNvSpPr>
              <a:spLocks noChangeShapeType="1"/>
            </p:cNvSpPr>
            <p:nvPr/>
          </p:nvSpPr>
          <p:spPr bwMode="auto">
            <a:xfrm>
              <a:off x="4926" y="1821"/>
              <a:ext cx="1474" cy="0"/>
            </a:xfrm>
            <a:prstGeom prst="line">
              <a:avLst/>
            </a:prstGeom>
            <a:noFill/>
            <a:ln w="25400">
              <a:solidFill>
                <a:srgbClr val="AEAEAE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8" name="제목 1"/>
          <p:cNvSpPr txBox="1">
            <a:spLocks/>
          </p:cNvSpPr>
          <p:nvPr/>
        </p:nvSpPr>
        <p:spPr bwMode="auto">
          <a:xfrm>
            <a:off x="148300" y="148957"/>
            <a:ext cx="1458516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84" tIns="47892" rIns="95784" bIns="47892" anchor="ctr"/>
          <a:lstStyle/>
          <a:p>
            <a:pPr defTabSz="957263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HY헤드라인M" panose="02030600000101010101" pitchFamily="18" charset="-127"/>
                <a:cs typeface="Modern H Medium"/>
              </a:rPr>
              <a:t>变化点说明</a:t>
            </a:r>
            <a:endParaRPr lang="ko-KR" altLang="en-US" dirty="0">
              <a:solidFill>
                <a:srgbClr val="000000"/>
              </a:solidFill>
              <a:latin typeface="微软雅黑" panose="020B0503020204020204" pitchFamily="34" charset="-122"/>
              <a:ea typeface="HY헤드라인M" panose="02030600000101010101" pitchFamily="18" charset="-127"/>
              <a:cs typeface="Modern H Medium"/>
            </a:endParaRPr>
          </a:p>
        </p:txBody>
      </p:sp>
      <p:sp>
        <p:nvSpPr>
          <p:cNvPr id="31" name="Text Box 3">
            <a:extLst>
              <a:ext uri="{FF2B5EF4-FFF2-40B4-BE49-F238E27FC236}">
                <a16:creationId xmlns:a16="http://schemas.microsoft.com/office/drawing/2014/main" id="{FF7EA046-60F5-4EB2-AAA0-2450E3EE2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985" y="841876"/>
            <a:ext cx="318034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现状：旋转轴支架的定位结构已拆除，缺失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94081FF-D6BC-4DD0-A6A1-E63BF4D17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592" y="1340768"/>
            <a:ext cx="3485336" cy="3069901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21A4D34F-27DF-4DFE-BB7C-507A8BFD25F5}"/>
              </a:ext>
            </a:extLst>
          </p:cNvPr>
          <p:cNvSpPr/>
          <p:nvPr/>
        </p:nvSpPr>
        <p:spPr>
          <a:xfrm>
            <a:off x="3210454" y="3104338"/>
            <a:ext cx="590418" cy="5406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EFF3A11-0BC1-41CB-831C-DB175FF3886F}"/>
              </a:ext>
            </a:extLst>
          </p:cNvPr>
          <p:cNvSpPr/>
          <p:nvPr/>
        </p:nvSpPr>
        <p:spPr>
          <a:xfrm>
            <a:off x="1606816" y="3066140"/>
            <a:ext cx="590418" cy="5406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08E16BB-9207-46DA-817C-AF7346B4D921}"/>
              </a:ext>
            </a:extLst>
          </p:cNvPr>
          <p:cNvCxnSpPr/>
          <p:nvPr/>
        </p:nvCxnSpPr>
        <p:spPr>
          <a:xfrm>
            <a:off x="4520952" y="764704"/>
            <a:ext cx="0" cy="5307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3">
            <a:extLst>
              <a:ext uri="{FF2B5EF4-FFF2-40B4-BE49-F238E27FC236}">
                <a16:creationId xmlns:a16="http://schemas.microsoft.com/office/drawing/2014/main" id="{28659379-5625-4C12-99B6-3ECA8DFAD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977" y="836983"/>
            <a:ext cx="475252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开发工装（总成夹具共台面），旋转轴支架与纵梁先焊接为</a:t>
            </a:r>
            <a:r>
              <a:rPr lang="en-US" altLang="zh-CN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个小总成，总成定位参照下图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C912C29-06AD-4049-873C-3D08F4F7AC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333366"/>
              </a:clrFrom>
              <a:clrTo>
                <a:srgbClr val="333366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6272380" y="105089"/>
            <a:ext cx="1019651" cy="3413376"/>
          </a:xfrm>
          <a:prstGeom prst="rect">
            <a:avLst/>
          </a:prstGeom>
        </p:spPr>
      </p:pic>
      <p:sp>
        <p:nvSpPr>
          <p:cNvPr id="24" name="Text Box 3">
            <a:extLst>
              <a:ext uri="{FF2B5EF4-FFF2-40B4-BE49-F238E27FC236}">
                <a16:creationId xmlns:a16="http://schemas.microsoft.com/office/drawing/2014/main" id="{5CF6E21C-8681-482F-8CF6-88017DDD1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6064" y="4656033"/>
            <a:ext cx="2301453" cy="25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总成夹具使用图中螺母孔定位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9E28F16-1994-41F6-A8FC-BF7FB1F0B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049" y="5046223"/>
            <a:ext cx="3065844" cy="1025972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DD3B1E05-AB5A-4F56-9A74-BC41174935A7}"/>
              </a:ext>
            </a:extLst>
          </p:cNvPr>
          <p:cNvSpPr/>
          <p:nvPr/>
        </p:nvSpPr>
        <p:spPr>
          <a:xfrm>
            <a:off x="5745091" y="5352343"/>
            <a:ext cx="216021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3">
            <a:extLst>
              <a:ext uri="{FF2B5EF4-FFF2-40B4-BE49-F238E27FC236}">
                <a16:creationId xmlns:a16="http://schemas.microsoft.com/office/drawing/2014/main" id="{3FEB6BDC-B318-4825-8C98-FAC9EFEB53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0194" y="6188020"/>
            <a:ext cx="1981302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图示位置增加支撑压紧</a:t>
            </a:r>
            <a:endParaRPr lang="en-US" alt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DACEE24E-9C06-4650-9C32-3C3DC539F412}"/>
              </a:ext>
            </a:extLst>
          </p:cNvPr>
          <p:cNvCxnSpPr>
            <a:cxnSpLocks/>
          </p:cNvCxnSpPr>
          <p:nvPr/>
        </p:nvCxnSpPr>
        <p:spPr>
          <a:xfrm>
            <a:off x="5961112" y="5601083"/>
            <a:ext cx="144016" cy="6600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C67DA9C7-4D51-462E-B7C2-5312A94ADF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5270" y="2590869"/>
            <a:ext cx="2100048" cy="194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68668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기본 디자인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FFF"/>
      </a:accent5>
      <a:accent6>
        <a:srgbClr val="000000"/>
      </a:accent6>
      <a:hlink>
        <a:srgbClr val="000000"/>
      </a:hlink>
      <a:folHlink>
        <a:srgbClr val="000000"/>
      </a:folHlink>
    </a:clrScheme>
    <a:fontScheme name="3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기본 디자인">
  <a:themeElements>
    <a:clrScheme name="4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26635</TotalTime>
  <Words>89</Words>
  <Application>Microsoft Office PowerPoint</Application>
  <PresentationFormat>A4 纸张(210x297 毫米)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굴림</vt:lpstr>
      <vt:lpstr>微软雅黑</vt:lpstr>
      <vt:lpstr>기본 디자인</vt:lpstr>
      <vt:lpstr>1_기본 디자인</vt:lpstr>
      <vt:lpstr>3_기본 디자인</vt:lpstr>
      <vt:lpstr>4_기본 디자인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Administrator</dc:creator>
  <cp:lastModifiedBy>QAD_009</cp:lastModifiedBy>
  <cp:revision>880</cp:revision>
  <cp:lastPrinted>2025-04-17T06:38:00Z</cp:lastPrinted>
  <dcterms:created xsi:type="dcterms:W3CDTF">2007-11-09T05:41:00Z</dcterms:created>
  <dcterms:modified xsi:type="dcterms:W3CDTF">2025-06-30T05:32:14Z</dcterms:modified>
</cp:coreProperties>
</file>