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6"/>
  </p:notesMasterIdLst>
  <p:handoutMasterIdLst>
    <p:handoutMasterId r:id="rId7"/>
  </p:handoutMasterIdLst>
  <p:sldIdLst>
    <p:sldId id="333" r:id="rId5"/>
  </p:sldIdLst>
  <p:sldSz cx="9906000" cy="6858000" type="A4"/>
  <p:notesSz cx="9928225" cy="6797675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322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9A"/>
    <a:srgbClr val="99FF66"/>
    <a:srgbClr val="0000CC"/>
    <a:srgbClr val="000066"/>
    <a:srgbClr val="666699"/>
    <a:srgbClr val="FF9999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46" autoAdjust="0"/>
    <p:restoredTop sz="99885" autoAdjust="0"/>
  </p:normalViewPr>
  <p:slideViewPr>
    <p:cSldViewPr>
      <p:cViewPr varScale="1">
        <p:scale>
          <a:sx n="114" d="100"/>
          <a:sy n="114" d="100"/>
        </p:scale>
        <p:origin x="804" y="96"/>
      </p:cViewPr>
      <p:guideLst>
        <p:guide orient="horz" pos="2160"/>
        <p:guide pos="3120"/>
        <p:guide pos="3220"/>
        <p:guide orient="horz" pos="22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377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r">
              <a:defRPr sz="1000"/>
            </a:lvl1pPr>
          </a:lstStyle>
          <a:p>
            <a:pPr>
              <a:defRPr/>
            </a:pPr>
            <a:fld id="{9EDBDD4B-C952-41EB-87E6-F71DF1877CF9}" type="datetimeFigureOut">
              <a:rPr lang="ko-KR" altLang="en-US"/>
              <a:pPr>
                <a:defRPr/>
              </a:pPr>
              <a:t>2025-09-03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377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r">
              <a:defRPr sz="1000"/>
            </a:lvl1pPr>
          </a:lstStyle>
          <a:p>
            <a:pPr>
              <a:defRPr/>
            </a:pPr>
            <a:fld id="{C4C96498-7E5C-4D8D-B27D-42C3443596C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041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77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6175" cy="2552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336" y="3227904"/>
            <a:ext cx="7941553" cy="306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77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86EC55D-F294-4950-8155-E73AAA81968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5038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7"/>
          <p:cNvSpPr>
            <a:spLocks noChangeShapeType="1"/>
          </p:cNvSpPr>
          <p:nvPr userDrawn="1"/>
        </p:nvSpPr>
        <p:spPr bwMode="auto">
          <a:xfrm>
            <a:off x="0" y="6550025"/>
            <a:ext cx="9334500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 userDrawn="1"/>
        </p:nvGrpSpPr>
        <p:grpSpPr bwMode="auto">
          <a:xfrm>
            <a:off x="0" y="379413"/>
            <a:ext cx="9896475" cy="312737"/>
            <a:chOff x="6" y="309"/>
            <a:chExt cx="6234" cy="197"/>
          </a:xfrm>
        </p:grpSpPr>
        <p:sp>
          <p:nvSpPr>
            <p:cNvPr id="112643" name="Rectangle 3"/>
            <p:cNvSpPr>
              <a:spLocks noChangeArrowheads="1"/>
            </p:cNvSpPr>
            <p:nvPr/>
          </p:nvSpPr>
          <p:spPr bwMode="auto">
            <a:xfrm>
              <a:off x="6" y="385"/>
              <a:ext cx="6234" cy="51"/>
            </a:xfrm>
            <a:prstGeom prst="rect">
              <a:avLst/>
            </a:prstGeom>
            <a:gradFill rotWithShape="1">
              <a:gsLst>
                <a:gs pos="0">
                  <a:srgbClr val="39058D"/>
                </a:gs>
                <a:gs pos="100000">
                  <a:srgbClr val="39058D">
                    <a:gamma/>
                    <a:tint val="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11268" name="Group 4"/>
            <p:cNvGrpSpPr>
              <a:grpSpLocks/>
            </p:cNvGrpSpPr>
            <p:nvPr/>
          </p:nvGrpSpPr>
          <p:grpSpPr bwMode="auto">
            <a:xfrm>
              <a:off x="6068" y="309"/>
              <a:ext cx="149" cy="197"/>
              <a:chOff x="6097" y="271"/>
              <a:chExt cx="138" cy="197"/>
            </a:xfrm>
          </p:grpSpPr>
          <p:sp>
            <p:nvSpPr>
              <p:cNvPr id="112645" name="Oval 5"/>
              <p:cNvSpPr>
                <a:spLocks noChangeArrowheads="1"/>
              </p:cNvSpPr>
              <p:nvPr/>
            </p:nvSpPr>
            <p:spPr bwMode="auto">
              <a:xfrm rot="15731364" flipV="1">
                <a:off x="6133" y="361"/>
                <a:ext cx="102" cy="103"/>
              </a:xfrm>
              <a:prstGeom prst="ellipse">
                <a:avLst/>
              </a:prstGeom>
              <a:solidFill>
                <a:srgbClr val="CABBF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6" name="Oval 6"/>
              <p:cNvSpPr>
                <a:spLocks noChangeArrowheads="1"/>
              </p:cNvSpPr>
              <p:nvPr/>
            </p:nvSpPr>
            <p:spPr bwMode="auto">
              <a:xfrm rot="15731364" flipV="1">
                <a:off x="6121" y="348"/>
                <a:ext cx="102" cy="103"/>
              </a:xfrm>
              <a:prstGeom prst="ellipse">
                <a:avLst/>
              </a:prstGeom>
              <a:solidFill>
                <a:srgbClr val="FDFEEA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7" name="Oval 7"/>
              <p:cNvSpPr>
                <a:spLocks noChangeArrowheads="1"/>
              </p:cNvSpPr>
              <p:nvPr/>
            </p:nvSpPr>
            <p:spPr bwMode="auto">
              <a:xfrm rot="-9410423">
                <a:off x="6178" y="363"/>
                <a:ext cx="22" cy="63"/>
              </a:xfrm>
              <a:prstGeom prst="ellipse">
                <a:avLst/>
              </a:prstGeom>
              <a:solidFill>
                <a:srgbClr val="F7FFE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8" name="Oval 8"/>
              <p:cNvSpPr>
                <a:spLocks noChangeArrowheads="1"/>
              </p:cNvSpPr>
              <p:nvPr/>
            </p:nvSpPr>
            <p:spPr bwMode="auto">
              <a:xfrm rot="12189577" flipV="1">
                <a:off x="6103" y="271"/>
                <a:ext cx="120" cy="72"/>
              </a:xfrm>
              <a:prstGeom prst="ellipse">
                <a:avLst/>
              </a:prstGeom>
              <a:gradFill rotWithShape="1">
                <a:gsLst>
                  <a:gs pos="0">
                    <a:srgbClr val="66FF33">
                      <a:gamma/>
                      <a:tint val="9412"/>
                      <a:invGamma/>
                    </a:srgbClr>
                  </a:gs>
                  <a:gs pos="100000">
                    <a:srgbClr val="66FF33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grpSp>
            <p:nvGrpSpPr>
              <p:cNvPr id="11273" name="Group 9"/>
              <p:cNvGrpSpPr>
                <a:grpSpLocks/>
              </p:cNvGrpSpPr>
              <p:nvPr/>
            </p:nvGrpSpPr>
            <p:grpSpPr bwMode="auto">
              <a:xfrm rot="13960470" flipV="1">
                <a:off x="6091" y="356"/>
                <a:ext cx="118" cy="105"/>
                <a:chOff x="1338" y="1162"/>
                <a:chExt cx="998" cy="2268"/>
              </a:xfrm>
            </p:grpSpPr>
            <p:sp>
              <p:nvSpPr>
                <p:cNvPr id="112650" name="Oval 10"/>
                <p:cNvSpPr>
                  <a:spLocks noChangeArrowheads="1"/>
                </p:cNvSpPr>
                <p:nvPr/>
              </p:nvSpPr>
              <p:spPr bwMode="auto">
                <a:xfrm rot="-1770893">
                  <a:off x="1852" y="2059"/>
                  <a:ext cx="871" cy="1880"/>
                </a:xfrm>
                <a:prstGeom prst="ellipse">
                  <a:avLst/>
                </a:prstGeom>
                <a:solidFill>
                  <a:srgbClr val="E0D7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  <p:sp>
              <p:nvSpPr>
                <p:cNvPr id="112651" name="Oval 11"/>
                <p:cNvSpPr>
                  <a:spLocks noChangeArrowheads="1"/>
                </p:cNvSpPr>
                <p:nvPr/>
              </p:nvSpPr>
              <p:spPr bwMode="auto">
                <a:xfrm rot="-1770893">
                  <a:off x="2043" y="2152"/>
                  <a:ext cx="871" cy="1760"/>
                </a:xfrm>
                <a:prstGeom prst="ellipse">
                  <a:avLst/>
                </a:prstGeom>
                <a:solidFill>
                  <a:srgbClr val="FDFE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  <p:sp>
        <p:nvSpPr>
          <p:cNvPr id="133127" name="Line 7"/>
          <p:cNvSpPr>
            <a:spLocks noChangeShapeType="1"/>
          </p:cNvSpPr>
          <p:nvPr/>
        </p:nvSpPr>
        <p:spPr bwMode="auto">
          <a:xfrm>
            <a:off x="0" y="620713"/>
            <a:ext cx="99060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8555038" y="128588"/>
            <a:ext cx="677862" cy="265112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5533" tIns="47765" rIns="95533" bIns="47765" anchor="ctr"/>
          <a:lstStyle/>
          <a:p>
            <a:pPr algn="ctr" defTabSz="955675">
              <a:defRPr/>
            </a:pPr>
            <a:r>
              <a:rPr lang="ko-KR" altLang="en-US" sz="800" b="1">
                <a:solidFill>
                  <a:srgbClr val="FF0000"/>
                </a:solidFill>
              </a:rPr>
              <a:t>對 外 秘</a:t>
            </a:r>
          </a:p>
          <a:p>
            <a:pPr algn="ctr" defTabSz="955675">
              <a:defRPr/>
            </a:pPr>
            <a:r>
              <a:rPr lang="en-US" altLang="ko-KR" sz="800">
                <a:solidFill>
                  <a:srgbClr val="FF0000"/>
                </a:solidFill>
              </a:rPr>
              <a:t>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148300" y="148957"/>
            <a:ext cx="1458516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变化点说明</a:t>
            </a:r>
            <a:endParaRPr lang="ko-KR" altLang="en-US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481FB1D7-84A5-4F52-9983-CCDC7DE6D5D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52600" y="908720"/>
            <a:ext cx="2784345" cy="4680519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9F0A0924-10EB-4126-ADF9-9D135E38B35D}"/>
              </a:ext>
            </a:extLst>
          </p:cNvPr>
          <p:cNvSpPr/>
          <p:nvPr/>
        </p:nvSpPr>
        <p:spPr>
          <a:xfrm>
            <a:off x="1856656" y="4005064"/>
            <a:ext cx="144016" cy="216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B699B125-4093-49F6-BFE7-B363AEE1AD7C}"/>
              </a:ext>
            </a:extLst>
          </p:cNvPr>
          <p:cNvSpPr/>
          <p:nvPr/>
        </p:nvSpPr>
        <p:spPr>
          <a:xfrm>
            <a:off x="3440832" y="4005064"/>
            <a:ext cx="144016" cy="216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F87AFAE9-7DB8-4423-BB85-BE4BCF6BCF49}"/>
              </a:ext>
            </a:extLst>
          </p:cNvPr>
          <p:cNvSpPr/>
          <p:nvPr/>
        </p:nvSpPr>
        <p:spPr>
          <a:xfrm>
            <a:off x="3440832" y="4466913"/>
            <a:ext cx="144016" cy="216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80D61F07-B55C-4D68-B5C3-2A053A0F30C6}"/>
              </a:ext>
            </a:extLst>
          </p:cNvPr>
          <p:cNvSpPr/>
          <p:nvPr/>
        </p:nvSpPr>
        <p:spPr>
          <a:xfrm>
            <a:off x="3447074" y="4994743"/>
            <a:ext cx="144016" cy="216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D9D90BF2-477A-4ACE-ADB0-38342A8D1684}"/>
              </a:ext>
            </a:extLst>
          </p:cNvPr>
          <p:cNvSpPr/>
          <p:nvPr/>
        </p:nvSpPr>
        <p:spPr>
          <a:xfrm>
            <a:off x="1856656" y="4994742"/>
            <a:ext cx="144016" cy="216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D8FD1FB1-D552-4B47-9B3F-F50AECE7BE45}"/>
              </a:ext>
            </a:extLst>
          </p:cNvPr>
          <p:cNvSpPr/>
          <p:nvPr/>
        </p:nvSpPr>
        <p:spPr>
          <a:xfrm>
            <a:off x="1856656" y="4476977"/>
            <a:ext cx="144016" cy="216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FE03DBB5-ADF7-49D7-AA00-75FB34C06596}"/>
              </a:ext>
            </a:extLst>
          </p:cNvPr>
          <p:cNvCxnSpPr>
            <a:cxnSpLocks/>
          </p:cNvCxnSpPr>
          <p:nvPr/>
        </p:nvCxnSpPr>
        <p:spPr>
          <a:xfrm flipV="1">
            <a:off x="1223825" y="4154008"/>
            <a:ext cx="704839" cy="31290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>
            <a:extLst>
              <a:ext uri="{FF2B5EF4-FFF2-40B4-BE49-F238E27FC236}">
                <a16:creationId xmlns:a16="http://schemas.microsoft.com/office/drawing/2014/main" id="{33D88952-CA99-4FE2-9357-B0F541479009}"/>
              </a:ext>
            </a:extLst>
          </p:cNvPr>
          <p:cNvCxnSpPr>
            <a:cxnSpLocks/>
          </p:cNvCxnSpPr>
          <p:nvPr/>
        </p:nvCxnSpPr>
        <p:spPr>
          <a:xfrm>
            <a:off x="1265574" y="4466913"/>
            <a:ext cx="699094" cy="11806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>
            <a:extLst>
              <a:ext uri="{FF2B5EF4-FFF2-40B4-BE49-F238E27FC236}">
                <a16:creationId xmlns:a16="http://schemas.microsoft.com/office/drawing/2014/main" id="{C3723D1D-D378-431E-8E2C-6BA51C90130A}"/>
              </a:ext>
            </a:extLst>
          </p:cNvPr>
          <p:cNvCxnSpPr>
            <a:cxnSpLocks/>
          </p:cNvCxnSpPr>
          <p:nvPr/>
        </p:nvCxnSpPr>
        <p:spPr>
          <a:xfrm>
            <a:off x="1310801" y="4473760"/>
            <a:ext cx="647852" cy="62110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>
            <a:extLst>
              <a:ext uri="{FF2B5EF4-FFF2-40B4-BE49-F238E27FC236}">
                <a16:creationId xmlns:a16="http://schemas.microsoft.com/office/drawing/2014/main" id="{E71B554E-1E1C-49CE-97F6-8EB5DB434AD8}"/>
              </a:ext>
            </a:extLst>
          </p:cNvPr>
          <p:cNvCxnSpPr>
            <a:cxnSpLocks/>
          </p:cNvCxnSpPr>
          <p:nvPr/>
        </p:nvCxnSpPr>
        <p:spPr>
          <a:xfrm flipH="1" flipV="1">
            <a:off x="3475852" y="4122726"/>
            <a:ext cx="1165149" cy="46225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>
            <a:extLst>
              <a:ext uri="{FF2B5EF4-FFF2-40B4-BE49-F238E27FC236}">
                <a16:creationId xmlns:a16="http://schemas.microsoft.com/office/drawing/2014/main" id="{B87E6A37-76DA-48A2-BED3-8D803318A2B8}"/>
              </a:ext>
            </a:extLst>
          </p:cNvPr>
          <p:cNvCxnSpPr>
            <a:cxnSpLocks/>
          </p:cNvCxnSpPr>
          <p:nvPr/>
        </p:nvCxnSpPr>
        <p:spPr>
          <a:xfrm flipH="1" flipV="1">
            <a:off x="3495357" y="4567357"/>
            <a:ext cx="1145644" cy="1762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>
            <a:extLst>
              <a:ext uri="{FF2B5EF4-FFF2-40B4-BE49-F238E27FC236}">
                <a16:creationId xmlns:a16="http://schemas.microsoft.com/office/drawing/2014/main" id="{EBDB8C79-7F90-40E5-8CA2-57A685837E4E}"/>
              </a:ext>
            </a:extLst>
          </p:cNvPr>
          <p:cNvCxnSpPr>
            <a:cxnSpLocks/>
          </p:cNvCxnSpPr>
          <p:nvPr/>
        </p:nvCxnSpPr>
        <p:spPr>
          <a:xfrm flipH="1">
            <a:off x="3504114" y="4584982"/>
            <a:ext cx="1136887" cy="50955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 46">
            <a:extLst>
              <a:ext uri="{FF2B5EF4-FFF2-40B4-BE49-F238E27FC236}">
                <a16:creationId xmlns:a16="http://schemas.microsoft.com/office/drawing/2014/main" id="{B8A7C4E7-4D78-47C3-AE79-84C6463D6B01}"/>
              </a:ext>
            </a:extLst>
          </p:cNvPr>
          <p:cNvSpPr/>
          <p:nvPr/>
        </p:nvSpPr>
        <p:spPr>
          <a:xfrm>
            <a:off x="2202513" y="3458830"/>
            <a:ext cx="144016" cy="216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51F9E15C-B900-4CCC-947B-E273B6EA8258}"/>
              </a:ext>
            </a:extLst>
          </p:cNvPr>
          <p:cNvSpPr/>
          <p:nvPr/>
        </p:nvSpPr>
        <p:spPr>
          <a:xfrm>
            <a:off x="3053530" y="3468733"/>
            <a:ext cx="144016" cy="216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0C0B6419-B52C-49C1-9934-CDE3880F7C51}"/>
              </a:ext>
            </a:extLst>
          </p:cNvPr>
          <p:cNvSpPr/>
          <p:nvPr/>
        </p:nvSpPr>
        <p:spPr>
          <a:xfrm>
            <a:off x="3057471" y="4824497"/>
            <a:ext cx="144016" cy="216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3C048FF9-71B3-4868-8025-8CE7A213E6BE}"/>
              </a:ext>
            </a:extLst>
          </p:cNvPr>
          <p:cNvSpPr/>
          <p:nvPr/>
        </p:nvSpPr>
        <p:spPr>
          <a:xfrm>
            <a:off x="2201591" y="4815883"/>
            <a:ext cx="144016" cy="216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88B2A1F7-C00D-405F-92D9-7A6FC6796103}"/>
              </a:ext>
            </a:extLst>
          </p:cNvPr>
          <p:cNvSpPr txBox="1"/>
          <p:nvPr/>
        </p:nvSpPr>
        <p:spPr>
          <a:xfrm>
            <a:off x="4952999" y="4567357"/>
            <a:ext cx="1163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卡槽定位</a:t>
            </a: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84480603-92AA-4E5E-B061-FD3167C221B0}"/>
              </a:ext>
            </a:extLst>
          </p:cNvPr>
          <p:cNvSpPr txBox="1"/>
          <p:nvPr/>
        </p:nvSpPr>
        <p:spPr>
          <a:xfrm>
            <a:off x="79779" y="4378263"/>
            <a:ext cx="1163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卡槽定位</a:t>
            </a:r>
          </a:p>
        </p:txBody>
      </p:sp>
      <p:cxnSp>
        <p:nvCxnSpPr>
          <p:cNvPr id="59" name="直接箭头连接符 58">
            <a:extLst>
              <a:ext uri="{FF2B5EF4-FFF2-40B4-BE49-F238E27FC236}">
                <a16:creationId xmlns:a16="http://schemas.microsoft.com/office/drawing/2014/main" id="{C40B2C4E-B30C-433D-9628-61E48CD2D677}"/>
              </a:ext>
            </a:extLst>
          </p:cNvPr>
          <p:cNvCxnSpPr>
            <a:cxnSpLocks/>
          </p:cNvCxnSpPr>
          <p:nvPr/>
        </p:nvCxnSpPr>
        <p:spPr>
          <a:xfrm flipH="1" flipV="1">
            <a:off x="2310704" y="3609526"/>
            <a:ext cx="251064" cy="223147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箭头连接符 61">
            <a:extLst>
              <a:ext uri="{FF2B5EF4-FFF2-40B4-BE49-F238E27FC236}">
                <a16:creationId xmlns:a16="http://schemas.microsoft.com/office/drawing/2014/main" id="{8C77FDC5-743F-4A56-B6A6-F553EDFC64BB}"/>
              </a:ext>
            </a:extLst>
          </p:cNvPr>
          <p:cNvCxnSpPr>
            <a:cxnSpLocks/>
          </p:cNvCxnSpPr>
          <p:nvPr/>
        </p:nvCxnSpPr>
        <p:spPr>
          <a:xfrm flipV="1">
            <a:off x="2581273" y="3600503"/>
            <a:ext cx="534887" cy="223147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接箭头连接符 63">
            <a:extLst>
              <a:ext uri="{FF2B5EF4-FFF2-40B4-BE49-F238E27FC236}">
                <a16:creationId xmlns:a16="http://schemas.microsoft.com/office/drawing/2014/main" id="{ED6010E0-D1A1-4BB6-AB79-EEAE402B47E0}"/>
              </a:ext>
            </a:extLst>
          </p:cNvPr>
          <p:cNvCxnSpPr>
            <a:cxnSpLocks/>
          </p:cNvCxnSpPr>
          <p:nvPr/>
        </p:nvCxnSpPr>
        <p:spPr>
          <a:xfrm flipV="1">
            <a:off x="2570525" y="4976257"/>
            <a:ext cx="587434" cy="8557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箭头连接符 65">
            <a:extLst>
              <a:ext uri="{FF2B5EF4-FFF2-40B4-BE49-F238E27FC236}">
                <a16:creationId xmlns:a16="http://schemas.microsoft.com/office/drawing/2014/main" id="{04D55C5B-37A0-4047-99FB-170CCB19D422}"/>
              </a:ext>
            </a:extLst>
          </p:cNvPr>
          <p:cNvCxnSpPr>
            <a:cxnSpLocks/>
          </p:cNvCxnSpPr>
          <p:nvPr/>
        </p:nvCxnSpPr>
        <p:spPr>
          <a:xfrm flipH="1" flipV="1">
            <a:off x="2277804" y="4992426"/>
            <a:ext cx="275611" cy="8395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文本框 67">
            <a:extLst>
              <a:ext uri="{FF2B5EF4-FFF2-40B4-BE49-F238E27FC236}">
                <a16:creationId xmlns:a16="http://schemas.microsoft.com/office/drawing/2014/main" id="{A2CA6BA7-7D52-4768-9A9B-CE334CE414D4}"/>
              </a:ext>
            </a:extLst>
          </p:cNvPr>
          <p:cNvSpPr txBox="1"/>
          <p:nvPr/>
        </p:nvSpPr>
        <p:spPr>
          <a:xfrm>
            <a:off x="1928664" y="5887159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U</a:t>
            </a:r>
            <a:r>
              <a:rPr lang="zh-CN" altLang="en-US" dirty="0"/>
              <a:t>型槽</a:t>
            </a:r>
            <a:r>
              <a:rPr lang="en-US" altLang="zh-CN" dirty="0"/>
              <a:t>+</a:t>
            </a:r>
            <a:r>
              <a:rPr lang="zh-CN" altLang="en-US" dirty="0"/>
              <a:t>压紧器</a:t>
            </a:r>
          </a:p>
        </p:txBody>
      </p:sp>
    </p:spTree>
    <p:extLst>
      <p:ext uri="{BB962C8B-B14F-4D97-AF65-F5344CB8AC3E}">
        <p14:creationId xmlns:p14="http://schemas.microsoft.com/office/powerpoint/2010/main" val="75050219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기본 디자인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000000"/>
      </a:folHlink>
    </a:clrScheme>
    <a:fontScheme name="3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기본 디자인">
  <a:themeElements>
    <a:clrScheme name="4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23280</TotalTime>
  <Words>16</Words>
  <Application>Microsoft Office PowerPoint</Application>
  <PresentationFormat>A4 纸张(210x297 毫米)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굴림</vt:lpstr>
      <vt:lpstr>微软雅黑</vt:lpstr>
      <vt:lpstr>기본 디자인</vt:lpstr>
      <vt:lpstr>1_기본 디자인</vt:lpstr>
      <vt:lpstr>3_기본 디자인</vt:lpstr>
      <vt:lpstr>4_기본 디자인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Administrator</dc:creator>
  <cp:lastModifiedBy>QAD_009</cp:lastModifiedBy>
  <cp:revision>868</cp:revision>
  <cp:lastPrinted>2025-04-17T06:38:00Z</cp:lastPrinted>
  <dcterms:created xsi:type="dcterms:W3CDTF">2007-11-09T05:41:00Z</dcterms:created>
  <dcterms:modified xsi:type="dcterms:W3CDTF">2025-09-03T06:50:49Z</dcterms:modified>
</cp:coreProperties>
</file>