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67C52-A6A1-45BE-B811-E671045B9D2E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5313B-66FD-4707-9CAF-49FD58892A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170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5313B-66FD-4707-9CAF-49FD58892A6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4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5313B-66FD-4707-9CAF-49FD58892A6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975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DC3EC8-573C-49CE-8945-FA23E46AF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39357C7-31F3-4925-910A-F06CD00AC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4457C7-3F5D-4553-802B-302BDD19F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78B439-6754-4560-A6D0-744B2F7EE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49BA8F-2088-4A13-B06F-D1535ABBE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6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5F3FC4-B49F-485B-848D-38E27AD9B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3066C69-5CBA-460E-9EE0-2BC45C83B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38D10A-A5D4-4036-B1CE-11BB44380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E9BE79-874F-4359-A415-8FE7C5BE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BFF25E-3864-4506-9855-09C5585F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89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049E3AB-A02B-48F1-ACF6-452260701B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991ACED-2FB3-4507-9342-915B19701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A7AD43-6340-4323-842A-77A4FD40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443A4E-1F43-47FB-997C-B026A0358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639E85-40B5-4F47-9151-CFF4AC20E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58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FAED96-613D-45FE-8A87-BB2EA1424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6DDEFC-5A13-407B-A5B2-6BF981E14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371172-FBD6-4110-A64E-79E96886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995585-34B2-4E14-9E74-B0F2F1E53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945385-EFFC-4714-ABD8-72EDE7C2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55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D1D810-C20B-4A53-80A3-75EC54DB9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2595465-9179-4541-B065-FEEEB8143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A81F0D-C536-4058-A8EE-68AC8160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51CC8B-900F-4755-8DF0-0820D54EF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81EC43-819C-495F-9F61-ED6C0BCF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338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178BCC-25EA-45A9-A050-FC50E5EC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C0FA0C-59DD-4044-9828-2F68D1C14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45EE541-F5C8-4EC2-9AB1-E6DC456D7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A0994F6-C282-44CB-B43B-5ABBBD412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829C79-8A1A-4FFD-A706-F43C641A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2FEBA10-06B2-4E03-9999-58BD8F9A4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555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4E03CC-AEE6-4CBD-9281-39B90FC5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BA1524-7BF1-429F-8463-F34CFFA37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72D00E-3BB2-46A3-A141-B720D6F57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7B0586C-B0EB-4FAE-8AFC-4AC1FDE08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823129C-14FE-446E-9C90-260123048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E79AD30-4626-4AEB-A8C3-C25655A2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771F461-C822-4F73-B034-3F62E559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3456602-9C0C-4FCB-8FBF-E94CC350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017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FEFA28-FDA2-43EC-B01F-54996673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B3B5DEE-31F4-468B-8043-1E1C00D3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4250D27-8DFE-4AC6-9CFD-F61C9945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C1E4FA7-1A82-4E0B-B709-5684F7FF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744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B331C34-4B0E-4493-A360-228907705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696D64A-5A88-4855-B41D-9C60C867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3DB16D-0AFA-4600-8479-B267DBFFD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97657E-700E-4BD9-8CFB-63EDC50B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10BA0A-B196-421C-9DE5-3CA3BFD0B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208826B-0264-41A6-8332-035F4C1E3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D91306-069D-4366-A451-0E206A898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1821C1C-A14F-4621-83BD-A06AAA473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1C509B-BE69-443D-9A88-305C9839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52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F7F3C-6D34-4E32-8A85-8C352D4D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47144B2-CE79-4720-9F00-BB7379E92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3176FA3-045F-40E4-A9E4-97B5823F57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1BDC65E-72CE-4CEB-A312-0A68F7DC4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68F8B9-5A2C-4282-8B44-C2E2CA241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C2CADD-754C-4D9C-82CC-ADD36EC01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013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01FEA91-6D6F-4FED-9FC8-1806A7A07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8A5FB-E761-44B8-87E5-82A09836C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A401D1-2B07-4269-B4DF-06D336F58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9E8A0-7AA6-419E-978F-A2A3925CFF02}" type="datetimeFigureOut">
              <a:rPr lang="zh-CN" altLang="en-US" smtClean="0"/>
              <a:t>2025/8/27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114D50-D7CD-431A-8099-B8F2E16AD2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E922E4-9B2F-4B5B-B7A0-6DE6658EA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F4D07-DBA1-408C-8308-C2B75C24D7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499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image" Target="../media/image3.wmf"/><Relationship Id="rId4" Type="http://schemas.openxmlformats.org/officeDocument/2006/relationships/oleObject" Target="file:///C:\Users\Administrator\Desktop\Product22.CATProduc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9776B115-A64B-46B8-A3F0-0929ED6D75FE}"/>
              </a:ext>
            </a:extLst>
          </p:cNvPr>
          <p:cNvCxnSpPr/>
          <p:nvPr/>
        </p:nvCxnSpPr>
        <p:spPr>
          <a:xfrm>
            <a:off x="3690536" y="1453343"/>
            <a:ext cx="44210" cy="51589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AD142D86-03A4-4FCE-A8FE-851016389B7F}"/>
              </a:ext>
            </a:extLst>
          </p:cNvPr>
          <p:cNvSpPr txBox="1"/>
          <p:nvPr/>
        </p:nvSpPr>
        <p:spPr>
          <a:xfrm>
            <a:off x="1202646" y="945512"/>
            <a:ext cx="119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变更前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92AF3C-7EED-4F34-A309-00D240590389}"/>
              </a:ext>
            </a:extLst>
          </p:cNvPr>
          <p:cNvSpPr txBox="1"/>
          <p:nvPr/>
        </p:nvSpPr>
        <p:spPr>
          <a:xfrm>
            <a:off x="5069624" y="1169585"/>
            <a:ext cx="103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变更后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69" y="1354251"/>
            <a:ext cx="3477131" cy="452811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3665" y="1453343"/>
            <a:ext cx="3324423" cy="4126745"/>
          </a:xfrm>
          <a:prstGeom prst="rect">
            <a:avLst/>
          </a:prstGeom>
        </p:spPr>
      </p:pic>
      <p:cxnSp>
        <p:nvCxnSpPr>
          <p:cNvPr id="9" name="直接箭头连接符 8"/>
          <p:cNvCxnSpPr/>
          <p:nvPr/>
        </p:nvCxnSpPr>
        <p:spPr>
          <a:xfrm flipV="1">
            <a:off x="6374950" y="2104103"/>
            <a:ext cx="1042219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417168" y="1702461"/>
            <a:ext cx="250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固定吊环孔上移</a:t>
            </a:r>
            <a:r>
              <a:rPr lang="en-US" altLang="zh-CN" dirty="0" smtClean="0"/>
              <a:t>9.5mm</a:t>
            </a:r>
            <a:endParaRPr lang="zh-CN" altLang="en-US" dirty="0"/>
          </a:p>
        </p:txBody>
      </p:sp>
      <p:cxnSp>
        <p:nvCxnSpPr>
          <p:cNvPr id="26" name="直接箭头连接符 25"/>
          <p:cNvCxnSpPr/>
          <p:nvPr/>
        </p:nvCxnSpPr>
        <p:spPr>
          <a:xfrm flipV="1">
            <a:off x="5952050" y="3364463"/>
            <a:ext cx="1465119" cy="604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7417169" y="2971977"/>
            <a:ext cx="383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取消折弯钢丝左右侧都采用直钢丝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>
            <a:off x="6105308" y="4146759"/>
            <a:ext cx="1002780" cy="392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6105308" y="4539249"/>
            <a:ext cx="1002780" cy="80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6101953" y="4716820"/>
            <a:ext cx="1055054" cy="255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7333595" y="4435282"/>
            <a:ext cx="383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借用</a:t>
            </a:r>
            <a:r>
              <a:rPr lang="en-US" altLang="zh-CN" dirty="0" smtClean="0"/>
              <a:t>A6</a:t>
            </a:r>
            <a:r>
              <a:rPr lang="zh-CN" altLang="en-US" dirty="0" smtClean="0"/>
              <a:t>钢丝，</a:t>
            </a:r>
            <a:r>
              <a:rPr lang="en-US" altLang="zh-CN" dirty="0"/>
              <a:t>SHT0017791</a:t>
            </a:r>
            <a:endParaRPr lang="zh-CN" altLang="en-US" dirty="0"/>
          </a:p>
        </p:txBody>
      </p:sp>
      <p:sp>
        <p:nvSpPr>
          <p:cNvPr id="22" name="文本框 21"/>
          <p:cNvSpPr txBox="1"/>
          <p:nvPr/>
        </p:nvSpPr>
        <p:spPr>
          <a:xfrm>
            <a:off x="835741" y="5978013"/>
            <a:ext cx="2084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SHT0013708</a:t>
            </a:r>
            <a:endParaRPr lang="zh-CN" altLang="en-US" dirty="0"/>
          </a:p>
        </p:txBody>
      </p:sp>
      <p:sp>
        <p:nvSpPr>
          <p:cNvPr id="40" name="文本框 39"/>
          <p:cNvSpPr txBox="1"/>
          <p:nvPr/>
        </p:nvSpPr>
        <p:spPr>
          <a:xfrm>
            <a:off x="4811620" y="6016206"/>
            <a:ext cx="3565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新建号：</a:t>
            </a:r>
            <a:r>
              <a:rPr lang="en-US" altLang="zh-CN" dirty="0" smtClean="0"/>
              <a:t>SHT0018690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176980" y="78658"/>
            <a:ext cx="336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主</a:t>
            </a:r>
            <a:r>
              <a:rPr lang="zh-CN" altLang="en-US" dirty="0" smtClean="0"/>
              <a:t>驾驶靠背骨架焊接总成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084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9776B115-A64B-46B8-A3F0-0929ED6D75FE}"/>
              </a:ext>
            </a:extLst>
          </p:cNvPr>
          <p:cNvCxnSpPr/>
          <p:nvPr/>
        </p:nvCxnSpPr>
        <p:spPr>
          <a:xfrm>
            <a:off x="4009880" y="684035"/>
            <a:ext cx="44210" cy="51589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AD142D86-03A4-4FCE-A8FE-851016389B7F}"/>
              </a:ext>
            </a:extLst>
          </p:cNvPr>
          <p:cNvSpPr txBox="1"/>
          <p:nvPr/>
        </p:nvSpPr>
        <p:spPr>
          <a:xfrm>
            <a:off x="2858115" y="499369"/>
            <a:ext cx="119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变更前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92AF3C-7EED-4F34-A309-00D240590389}"/>
              </a:ext>
            </a:extLst>
          </p:cNvPr>
          <p:cNvSpPr txBox="1"/>
          <p:nvPr/>
        </p:nvSpPr>
        <p:spPr>
          <a:xfrm>
            <a:off x="7735455" y="594491"/>
            <a:ext cx="103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变更后</a:t>
            </a: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196304"/>
              </p:ext>
            </p:extLst>
          </p:nvPr>
        </p:nvGraphicFramePr>
        <p:xfrm>
          <a:off x="481781" y="1554881"/>
          <a:ext cx="3378189" cy="3921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4" imgW="6532200" imgH="7583040" progId="">
                  <p:link updateAutomatic="1"/>
                </p:oleObj>
              </mc:Choice>
              <mc:Fallback>
                <p:oleObj r:id="rId4" imgW="6532200" imgH="7583040" progId="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1781" y="1554881"/>
                        <a:ext cx="3378189" cy="3921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9816" y="1219461"/>
            <a:ext cx="3451745" cy="4257106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H="1" flipV="1">
            <a:off x="6126643" y="1987162"/>
            <a:ext cx="1463860" cy="359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203999" y="1522663"/>
            <a:ext cx="2546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固定吊环孔上移</a:t>
            </a:r>
            <a:r>
              <a:rPr lang="en-US" altLang="zh-CN" dirty="0" smtClean="0"/>
              <a:t>9.5mm</a:t>
            </a:r>
            <a:endParaRPr lang="zh-CN" altLang="en-US" dirty="0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5850194" y="2900517"/>
            <a:ext cx="2113935" cy="776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009880" y="2558557"/>
            <a:ext cx="245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取消折弯钢丝，左右侧都采用直钢丝</a:t>
            </a:r>
            <a:endParaRPr lang="zh-CN" altLang="en-US" dirty="0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6907161" y="4081356"/>
            <a:ext cx="954192" cy="311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907161" y="4392756"/>
            <a:ext cx="925435" cy="92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010400" y="4485472"/>
            <a:ext cx="725055" cy="459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133195" y="4240933"/>
            <a:ext cx="383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借用</a:t>
            </a:r>
            <a:r>
              <a:rPr lang="en-US" altLang="zh-CN" dirty="0" smtClean="0"/>
              <a:t>A6</a:t>
            </a:r>
            <a:r>
              <a:rPr lang="zh-CN" altLang="en-US" dirty="0" smtClean="0"/>
              <a:t>钢丝，</a:t>
            </a:r>
            <a:r>
              <a:rPr lang="en-US" altLang="zh-CN" dirty="0"/>
              <a:t>SHT0017791</a:t>
            </a:r>
            <a:endParaRPr lang="zh-CN" altLang="en-US" dirty="0"/>
          </a:p>
        </p:txBody>
      </p:sp>
      <p:sp>
        <p:nvSpPr>
          <p:cNvPr id="21" name="文本框 20"/>
          <p:cNvSpPr txBox="1"/>
          <p:nvPr/>
        </p:nvSpPr>
        <p:spPr>
          <a:xfrm>
            <a:off x="835741" y="5978013"/>
            <a:ext cx="2084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SHT0013283</a:t>
            </a:r>
            <a:endParaRPr lang="zh-CN" altLang="en-US" dirty="0"/>
          </a:p>
        </p:txBody>
      </p:sp>
      <p:sp>
        <p:nvSpPr>
          <p:cNvPr id="22" name="文本框 21"/>
          <p:cNvSpPr txBox="1"/>
          <p:nvPr/>
        </p:nvSpPr>
        <p:spPr>
          <a:xfrm>
            <a:off x="5165582" y="5882073"/>
            <a:ext cx="3044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新建号：</a:t>
            </a:r>
            <a:r>
              <a:rPr lang="en-US" altLang="zh-CN" dirty="0" smtClean="0"/>
              <a:t>SHT0018703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176980" y="78658"/>
            <a:ext cx="336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副驾驶靠背骨架焊接总成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42461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779" y="698091"/>
            <a:ext cx="3364694" cy="5567216"/>
          </a:xfrm>
          <a:prstGeom prst="rect">
            <a:avLst/>
          </a:prstGeom>
        </p:spPr>
      </p:pic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9776B115-A64B-46B8-A3F0-0929ED6D75FE}"/>
              </a:ext>
            </a:extLst>
          </p:cNvPr>
          <p:cNvCxnSpPr/>
          <p:nvPr/>
        </p:nvCxnSpPr>
        <p:spPr>
          <a:xfrm>
            <a:off x="4009880" y="684035"/>
            <a:ext cx="69110" cy="590357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文本框 5">
            <a:extLst>
              <a:ext uri="{FF2B5EF4-FFF2-40B4-BE49-F238E27FC236}">
                <a16:creationId xmlns:a16="http://schemas.microsoft.com/office/drawing/2014/main" id="{AD142D86-03A4-4FCE-A8FE-851016389B7F}"/>
              </a:ext>
            </a:extLst>
          </p:cNvPr>
          <p:cNvSpPr txBox="1"/>
          <p:nvPr/>
        </p:nvSpPr>
        <p:spPr>
          <a:xfrm>
            <a:off x="2858115" y="499369"/>
            <a:ext cx="119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变更前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92AF3C-7EED-4F34-A309-00D240590389}"/>
              </a:ext>
            </a:extLst>
          </p:cNvPr>
          <p:cNvSpPr txBox="1"/>
          <p:nvPr/>
        </p:nvSpPr>
        <p:spPr>
          <a:xfrm>
            <a:off x="7735455" y="594491"/>
            <a:ext cx="103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变更后</a:t>
            </a:r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7129423" y="1752468"/>
            <a:ext cx="1463860" cy="359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5954197" y="1395359"/>
            <a:ext cx="1533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固定吊环孔上移</a:t>
            </a:r>
            <a:r>
              <a:rPr lang="en-US" altLang="zh-CN" dirty="0" smtClean="0"/>
              <a:t>9.5mm</a:t>
            </a:r>
            <a:endParaRPr lang="zh-CN" altLang="en-US" dirty="0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6898365" y="3143001"/>
            <a:ext cx="2113935" cy="776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406061" y="2958335"/>
            <a:ext cx="1604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取消折弯钢丝</a:t>
            </a:r>
            <a:endParaRPr lang="zh-CN" altLang="en-US" dirty="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7010400" y="4425599"/>
            <a:ext cx="1854411" cy="28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7010400" y="4486600"/>
            <a:ext cx="1854411" cy="534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4133195" y="4240933"/>
            <a:ext cx="383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借用</a:t>
            </a:r>
            <a:r>
              <a:rPr lang="en-US" altLang="zh-CN" dirty="0" smtClean="0"/>
              <a:t>A6</a:t>
            </a:r>
            <a:r>
              <a:rPr lang="zh-CN" altLang="en-US" dirty="0" smtClean="0"/>
              <a:t>钢丝，</a:t>
            </a:r>
            <a:r>
              <a:rPr lang="en-US" altLang="zh-CN" dirty="0"/>
              <a:t>SHT0017791</a:t>
            </a:r>
            <a:endParaRPr lang="zh-CN" altLang="en-US" dirty="0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6946199" y="4548433"/>
            <a:ext cx="1918612" cy="975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图片 20"/>
          <p:cNvPicPr>
            <a:picLocks noChangeAspect="1"/>
          </p:cNvPicPr>
          <p:nvPr/>
        </p:nvPicPr>
        <p:blipFill rotWithShape="1">
          <a:blip r:embed="rId3"/>
          <a:srcRect l="12211" t="3226" r="18847" b="4262"/>
          <a:stretch/>
        </p:blipFill>
        <p:spPr>
          <a:xfrm>
            <a:off x="674814" y="1066118"/>
            <a:ext cx="2581921" cy="4394758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835741" y="5978013"/>
            <a:ext cx="2084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SHT0013708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4811620" y="6016206"/>
            <a:ext cx="2788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新建号：</a:t>
            </a:r>
            <a:r>
              <a:rPr lang="en-US" altLang="zh-CN" dirty="0" smtClean="0"/>
              <a:t>SHT0018704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4102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99</Words>
  <Application>Microsoft Office PowerPoint</Application>
  <PresentationFormat>宽屏</PresentationFormat>
  <Paragraphs>25</Paragraphs>
  <Slides>3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链接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C:\Users\Administrator\Desktop\Product22.CATProduct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张长江</dc:creator>
  <cp:lastModifiedBy>Administrator</cp:lastModifiedBy>
  <cp:revision>17</cp:revision>
  <dcterms:created xsi:type="dcterms:W3CDTF">2022-01-21T05:52:31Z</dcterms:created>
  <dcterms:modified xsi:type="dcterms:W3CDTF">2025-08-27T03:45:54Z</dcterms:modified>
</cp:coreProperties>
</file>