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2" r:id="rId3"/>
    <p:sldMasterId id="2147483686" r:id="rId4"/>
  </p:sldMasterIdLst>
  <p:notesMasterIdLst>
    <p:notesMasterId r:id="rId13"/>
  </p:notesMasterIdLst>
  <p:handoutMasterIdLst>
    <p:handoutMasterId r:id="rId14"/>
  </p:handoutMasterIdLst>
  <p:sldIdLst>
    <p:sldId id="879" r:id="rId5"/>
    <p:sldId id="916" r:id="rId6"/>
    <p:sldId id="910" r:id="rId7"/>
    <p:sldId id="913" r:id="rId8"/>
    <p:sldId id="915" r:id="rId9"/>
    <p:sldId id="921" r:id="rId10"/>
    <p:sldId id="922" r:id="rId11"/>
    <p:sldId id="902" r:id="rId12"/>
  </p:sldIdLst>
  <p:sldSz cx="12192000" cy="6858000"/>
  <p:notesSz cx="6807200" cy="9939338"/>
  <p:custDataLst>
    <p:tags r:id="rId15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5" userDrawn="1">
          <p15:clr>
            <a:srgbClr val="A4A3A4"/>
          </p15:clr>
        </p15:guide>
        <p15:guide id="2" pos="404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B82"/>
    <a:srgbClr val="7030A0"/>
    <a:srgbClr val="0070C0"/>
    <a:srgbClr val="92D050"/>
    <a:srgbClr val="C4BD97"/>
    <a:srgbClr val="E6E6E6"/>
    <a:srgbClr val="0A2972"/>
    <a:srgbClr val="0033CC"/>
    <a:srgbClr val="E4A7D2"/>
    <a:srgbClr val="0038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1" d="100"/>
          <a:sy n="81" d="100"/>
        </p:scale>
        <p:origin x="54" y="498"/>
      </p:cViewPr>
      <p:guideLst>
        <p:guide orient="horz" pos="2125"/>
        <p:guide pos="404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5" cy="72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7936" cy="5421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18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27276" y="0"/>
            <a:ext cx="2927936" cy="5421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180"/>
            </a:lvl1pPr>
          </a:lstStyle>
          <a:p>
            <a:fld id="{0F9B84EA-7D68-4D60-9CB1-D50884785D1C}" type="datetimeFigureOut">
              <a:rPr lang="zh-CN" altLang="en-US" smtClean="0"/>
              <a:t>2025/9/8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10262441"/>
            <a:ext cx="2927936" cy="5421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8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27276" y="10262441"/>
            <a:ext cx="2927936" cy="5421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8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0931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lIns="91435" tIns="45717" rIns="91435" bIns="45717"/>
          <a:lstStyle>
            <a:lvl1pPr>
              <a:defRPr sz="1200" noProof="1"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219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lIns="91435" tIns="45717" rIns="91435" bIns="45717"/>
          <a:lstStyle>
            <a:lvl1pPr algn="r">
              <a:defRPr sz="1200" noProof="1">
                <a:ea typeface="宋体" panose="02010600030101010101" pitchFamily="2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1924" name="슬라이드 이미지 개체 틀 3"/>
          <p:cNvSpPr>
            <a:spLocks noGrp="1" noRot="1" noChangeAspect="1"/>
          </p:cNvSpPr>
          <p:nvPr>
            <p:ph type="sldImg"/>
          </p:nvPr>
        </p:nvSpPr>
        <p:spPr>
          <a:xfrm>
            <a:off x="91722" y="746125"/>
            <a:ext cx="6623756" cy="3725863"/>
          </a:xfrm>
          <a:prstGeom prst="rect">
            <a:avLst/>
          </a:prstGeom>
          <a:noFill/>
          <a:ln w="12700">
            <a:noFill/>
          </a:ln>
        </p:spPr>
      </p:sp>
      <p:sp>
        <p:nvSpPr>
          <p:cNvPr id="9221" name="슬라이드 노트 개체 틀 4"/>
          <p:cNvSpPr>
            <a:spLocks noGrp="1" noRot="1" noChangeAspect="1" noChangeArrowheads="1"/>
          </p:cNvSpPr>
          <p:nvPr/>
        </p:nvSpPr>
        <p:spPr bwMode="auto">
          <a:xfrm>
            <a:off x="679450" y="4721225"/>
            <a:ext cx="5446713" cy="4471988"/>
          </a:xfrm>
          <a:prstGeom prst="rect">
            <a:avLst/>
          </a:prstGeom>
          <a:noFill/>
          <a:ln w="12700">
            <a:noFill/>
            <a:miter lim="800000"/>
          </a:ln>
        </p:spPr>
        <p:txBody>
          <a:bodyPr lIns="91435" tIns="45717" rIns="91435" bIns="45717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마스터 텍스트 스타일을 편집합니다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둘째 수준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셋째 수준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넷째 수준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다섯째 수준</a:t>
            </a:r>
          </a:p>
        </p:txBody>
      </p:sp>
      <p:sp>
        <p:nvSpPr>
          <p:cNvPr id="9222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39275"/>
            <a:ext cx="2949575" cy="498475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lIns="91435" tIns="45717" rIns="91435" bIns="45717" anchor="b"/>
          <a:lstStyle>
            <a:lvl1pPr>
              <a:defRPr sz="1200" noProof="1"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223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39275"/>
            <a:ext cx="2949575" cy="498475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35" tIns="45717" rIns="91435" bIns="45717" numCol="1" anchor="b" anchorCtr="0" compatLnSpc="1"/>
          <a:lstStyle/>
          <a:p>
            <a:pPr lvl="0" algn="r" eaLnBrk="1" latinLnBrk="1" hangingPunct="1"/>
            <a:fld id="{9A0DB2DC-4C9A-4742-B13C-FB6460FD3503}" type="slidenum">
              <a:rPr lang="zh-CN" altLang="en-US" dirty="0"/>
              <a:t>‹#›</a:t>
            </a:fld>
            <a:endParaRPr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72325653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lvl="1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lvl="2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lvl="3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lvl="4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>
      <a:defRPr sz="1200" kern="1200">
        <a:latin typeface="+mn-lt"/>
        <a:ea typeface="+mn-ea"/>
        <a:cs typeface="+mn-cs"/>
      </a:defRPr>
    </a:lvl6pPr>
    <a:lvl7pPr marL="2743200" lvl="6" indent="0">
      <a:defRPr sz="1200" kern="1200">
        <a:latin typeface="+mn-lt"/>
        <a:ea typeface="+mn-ea"/>
        <a:cs typeface="+mn-cs"/>
      </a:defRPr>
    </a:lvl7pPr>
    <a:lvl8pPr marL="3200400" lvl="7" indent="0">
      <a:defRPr sz="1200" kern="1200">
        <a:latin typeface="+mn-lt"/>
        <a:ea typeface="+mn-ea"/>
        <a:cs typeface="+mn-cs"/>
      </a:defRPr>
    </a:lvl8pPr>
    <a:lvl9pPr marL="3657600" lvl="8" indent="0">
      <a:defRPr sz="1200" kern="1200"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5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zh-CN" altLang="en-US" noProof="1" smtClean="0"/>
              <a:t>单击此处编辑母版副标题样式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4" cy="5851525"/>
          </a:xfr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5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zh-CN" altLang="en-US" noProof="1" smtClean="0"/>
              <a:t>单击此处编辑母版副标题样式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5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5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5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8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8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40"/>
            </a:lvl2pPr>
            <a:lvl3pPr marL="742950" indent="0">
              <a:buNone/>
              <a:defRPr sz="975"/>
            </a:lvl3pPr>
            <a:lvl4pPr marL="1114425" indent="0">
              <a:buNone/>
              <a:defRPr sz="815"/>
            </a:lvl4pPr>
            <a:lvl5pPr marL="1485900" indent="0">
              <a:buNone/>
              <a:defRPr sz="815"/>
            </a:lvl5pPr>
            <a:lvl6pPr marL="1857375" indent="0">
              <a:buNone/>
              <a:defRPr sz="815"/>
            </a:lvl6pPr>
            <a:lvl7pPr marL="2228850" indent="0">
              <a:buNone/>
              <a:defRPr sz="815"/>
            </a:lvl7pPr>
            <a:lvl8pPr marL="2600325" indent="0">
              <a:buNone/>
              <a:defRPr sz="815"/>
            </a:lvl8pPr>
            <a:lvl9pPr marL="2971800" indent="0">
              <a:buNone/>
              <a:defRPr sz="815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8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1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6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Malgun Gothic" panose="020B0503020000020004" pitchFamily="34" charset="-127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8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40"/>
            </a:lvl2pPr>
            <a:lvl3pPr marL="742950" indent="0">
              <a:buNone/>
              <a:defRPr sz="975"/>
            </a:lvl3pPr>
            <a:lvl4pPr marL="1114425" indent="0">
              <a:buNone/>
              <a:defRPr sz="815"/>
            </a:lvl4pPr>
            <a:lvl5pPr marL="1485900" indent="0">
              <a:buNone/>
              <a:defRPr sz="815"/>
            </a:lvl5pPr>
            <a:lvl6pPr marL="1857375" indent="0">
              <a:buNone/>
              <a:defRPr sz="815"/>
            </a:lvl6pPr>
            <a:lvl7pPr marL="2228850" indent="0">
              <a:buNone/>
              <a:defRPr sz="815"/>
            </a:lvl7pPr>
            <a:lvl8pPr marL="2600325" indent="0">
              <a:buNone/>
              <a:defRPr sz="815"/>
            </a:lvl8pPr>
            <a:lvl9pPr marL="2971800" indent="0">
              <a:buNone/>
              <a:defRPr sz="815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4" cy="5851525"/>
          </a:xfr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5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zh-CN" altLang="en-US" noProof="1" smtClean="0"/>
              <a:t>单击此处编辑母版副标题样式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5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5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5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5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8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8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40"/>
            </a:lvl2pPr>
            <a:lvl3pPr marL="742950" indent="0">
              <a:buNone/>
              <a:defRPr sz="975"/>
            </a:lvl3pPr>
            <a:lvl4pPr marL="1114425" indent="0">
              <a:buNone/>
              <a:defRPr sz="815"/>
            </a:lvl4pPr>
            <a:lvl5pPr marL="1485900" indent="0">
              <a:buNone/>
              <a:defRPr sz="815"/>
            </a:lvl5pPr>
            <a:lvl6pPr marL="1857375" indent="0">
              <a:buNone/>
              <a:defRPr sz="815"/>
            </a:lvl6pPr>
            <a:lvl7pPr marL="2228850" indent="0">
              <a:buNone/>
              <a:defRPr sz="815"/>
            </a:lvl7pPr>
            <a:lvl8pPr marL="2600325" indent="0">
              <a:buNone/>
              <a:defRPr sz="815"/>
            </a:lvl8pPr>
            <a:lvl9pPr marL="2971800" indent="0">
              <a:buNone/>
              <a:defRPr sz="815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8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1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6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Malgun Gothic" panose="020B0503020000020004" pitchFamily="34" charset="-127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8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40"/>
            </a:lvl2pPr>
            <a:lvl3pPr marL="742950" indent="0">
              <a:buNone/>
              <a:defRPr sz="975"/>
            </a:lvl3pPr>
            <a:lvl4pPr marL="1114425" indent="0">
              <a:buNone/>
              <a:defRPr sz="815"/>
            </a:lvl4pPr>
            <a:lvl5pPr marL="1485900" indent="0">
              <a:buNone/>
              <a:defRPr sz="815"/>
            </a:lvl5pPr>
            <a:lvl6pPr marL="1857375" indent="0">
              <a:buNone/>
              <a:defRPr sz="815"/>
            </a:lvl6pPr>
            <a:lvl7pPr marL="2228850" indent="0">
              <a:buNone/>
              <a:defRPr sz="815"/>
            </a:lvl7pPr>
            <a:lvl8pPr marL="2600325" indent="0">
              <a:buNone/>
              <a:defRPr sz="815"/>
            </a:lvl8pPr>
            <a:lvl9pPr marL="2971800" indent="0">
              <a:buNone/>
              <a:defRPr sz="815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4" cy="5851525"/>
          </a:xfr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0" y="-3176"/>
          <a:ext cx="12192000" cy="9429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" name="Image" r:id="rId3" imgW="20320000" imgH="2298700" progId="">
                  <p:embed/>
                </p:oleObj>
              </mc:Choice>
              <mc:Fallback>
                <p:oleObj name="Image" r:id="rId3" imgW="20320000" imgH="2298700" progId="">
                  <p:embed/>
                  <p:pic>
                    <p:nvPicPr>
                      <p:cNvPr id="0" name="Object 3"/>
                      <p:cNvPicPr>
                        <a:picLocks noChangeAspect="1"/>
                      </p:cNvPicPr>
                      <p:nvPr/>
                    </p:nvPicPr>
                    <p:blipFill>
                      <a:blip r:embed="rId4">
                        <a:grayscl/>
                      </a:blip>
                      <a:stretch>
                        <a:fillRect/>
                      </a:stretch>
                    </p:blipFill>
                    <p:spPr>
                      <a:xfrm>
                        <a:off x="0" y="-3176"/>
                        <a:ext cx="12192000" cy="94297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11569700" y="6453505"/>
            <a:ext cx="52133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E9B9D55-6E44-4CF6-837A-EFFBD63A6870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11" name="直接连接符 10"/>
          <p:cNvCxnSpPr/>
          <p:nvPr userDrawn="1"/>
        </p:nvCxnSpPr>
        <p:spPr>
          <a:xfrm>
            <a:off x="-14125" y="6417214"/>
            <a:ext cx="12206125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文本框 5"/>
          <p:cNvSpPr txBox="1"/>
          <p:nvPr userDrawn="1"/>
        </p:nvSpPr>
        <p:spPr>
          <a:xfrm>
            <a:off x="432144" y="6464550"/>
            <a:ext cx="2269579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00" b="1" dirty="0">
                <a:solidFill>
                  <a:schemeClr val="bg1">
                    <a:lumMod val="50000"/>
                  </a:schemeClr>
                </a:solidFill>
                <a:latin typeface="思源宋体 CN" panose="02020400000000000000"/>
                <a:ea typeface="微软雅黑" panose="020B0503020204020204" pitchFamily="34" charset="-122"/>
              </a:rPr>
              <a:t>光华荣昌汽车部件有限公司</a:t>
            </a:r>
            <a:endParaRPr lang="zh-CN" altLang="en-US" sz="600" b="1" dirty="0">
              <a:solidFill>
                <a:schemeClr val="bg1">
                  <a:lumMod val="65000"/>
                </a:schemeClr>
              </a:solidFill>
              <a:latin typeface="思源宋体 CN" panose="02020400000000000000"/>
              <a:ea typeface="微软雅黑" panose="020B0503020204020204" pitchFamily="34" charset="-122"/>
            </a:endParaRPr>
          </a:p>
        </p:txBody>
      </p:sp>
      <p:sp>
        <p:nvSpPr>
          <p:cNvPr id="13" name="文本框 7"/>
          <p:cNvSpPr txBox="1"/>
          <p:nvPr userDrawn="1"/>
        </p:nvSpPr>
        <p:spPr>
          <a:xfrm>
            <a:off x="432145" y="6620307"/>
            <a:ext cx="3083311" cy="18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600" dirty="0" err="1">
                <a:solidFill>
                  <a:schemeClr val="bg1">
                    <a:lumMod val="50000"/>
                  </a:schemeClr>
                </a:solidFill>
                <a:latin typeface="思源宋体 CN" panose="02020400000000000000"/>
                <a:ea typeface="微软雅黑" panose="020B0503020204020204" pitchFamily="34" charset="-122"/>
                <a:cs typeface="Arial" panose="020B0604020202020204" pitchFamily="34" charset="0"/>
              </a:rPr>
              <a:t>GoldRare</a:t>
            </a:r>
            <a:r>
              <a:rPr lang="zh-CN" altLang="en-US" sz="600" dirty="0">
                <a:solidFill>
                  <a:schemeClr val="bg1">
                    <a:lumMod val="50000"/>
                  </a:schemeClr>
                </a:solidFill>
                <a:latin typeface="思源宋体 CN" panose="02020400000000000000"/>
                <a:ea typeface="微软雅黑" panose="020B0503020204020204" pitchFamily="34" charset="-122"/>
                <a:cs typeface="Arial" panose="020B0604020202020204" pitchFamily="34" charset="0"/>
              </a:rPr>
              <a:t>（</a:t>
            </a:r>
            <a:r>
              <a:rPr lang="en-US" altLang="zh-CN" sz="600" dirty="0">
                <a:solidFill>
                  <a:schemeClr val="bg1">
                    <a:lumMod val="50000"/>
                  </a:schemeClr>
                </a:solidFill>
                <a:latin typeface="思源宋体 CN" panose="02020400000000000000"/>
                <a:ea typeface="微软雅黑" panose="020B0503020204020204" pitchFamily="34" charset="-122"/>
                <a:cs typeface="Arial" panose="020B0604020202020204" pitchFamily="34" charset="0"/>
              </a:rPr>
              <a:t>hebei</a:t>
            </a:r>
            <a:r>
              <a:rPr lang="zh-CN" altLang="en-US" sz="600" dirty="0">
                <a:solidFill>
                  <a:schemeClr val="bg1">
                    <a:lumMod val="50000"/>
                  </a:schemeClr>
                </a:solidFill>
                <a:latin typeface="思源宋体 CN" panose="02020400000000000000"/>
                <a:ea typeface="微软雅黑" panose="020B0503020204020204" pitchFamily="34" charset="-122"/>
                <a:cs typeface="Arial" panose="020B0604020202020204" pitchFamily="34" charset="0"/>
              </a:rPr>
              <a:t>）</a:t>
            </a:r>
            <a:r>
              <a:rPr lang="en-US" altLang="zh-CN" sz="600" dirty="0">
                <a:solidFill>
                  <a:schemeClr val="bg1">
                    <a:lumMod val="50000"/>
                  </a:schemeClr>
                </a:solidFill>
                <a:latin typeface="思源宋体 CN" panose="02020400000000000000"/>
                <a:ea typeface="微软雅黑" panose="020B0503020204020204" pitchFamily="34" charset="-122"/>
                <a:cs typeface="Arial" panose="020B0604020202020204" pitchFamily="34" charset="0"/>
              </a:rPr>
              <a:t>Automotive Parts </a:t>
            </a:r>
            <a:r>
              <a:rPr lang="en-US" altLang="zh-CN" sz="600" dirty="0" err="1">
                <a:solidFill>
                  <a:schemeClr val="bg1">
                    <a:lumMod val="50000"/>
                  </a:schemeClr>
                </a:solidFill>
                <a:latin typeface="思源宋体 CN" panose="02020400000000000000"/>
                <a:ea typeface="微软雅黑" panose="020B0503020204020204" pitchFamily="34" charset="-122"/>
                <a:cs typeface="Arial" panose="020B0604020202020204" pitchFamily="34" charset="0"/>
              </a:rPr>
              <a:t>Co.,LTD</a:t>
            </a:r>
            <a:endParaRPr lang="en-US" altLang="zh-CN" sz="600" dirty="0">
              <a:solidFill>
                <a:schemeClr val="bg1">
                  <a:lumMod val="50000"/>
                </a:schemeClr>
              </a:solidFill>
              <a:latin typeface="思源宋体 CN" panose="0202040000000000000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grpSp>
        <p:nvGrpSpPr>
          <p:cNvPr id="14" name="组合 13"/>
          <p:cNvGrpSpPr/>
          <p:nvPr userDrawn="1"/>
        </p:nvGrpSpPr>
        <p:grpSpPr>
          <a:xfrm>
            <a:off x="458142" y="316994"/>
            <a:ext cx="304799" cy="346316"/>
            <a:chOff x="554514" y="294008"/>
            <a:chExt cx="304799" cy="346316"/>
          </a:xfrm>
        </p:grpSpPr>
        <p:sp>
          <p:nvSpPr>
            <p:cNvPr id="15" name="矩形: 圆角 14"/>
            <p:cNvSpPr/>
            <p:nvPr/>
          </p:nvSpPr>
          <p:spPr>
            <a:xfrm>
              <a:off x="554514" y="299917"/>
              <a:ext cx="71021" cy="340407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思源宋体 CN" panose="02020400000000000000"/>
              </a:endParaRPr>
            </a:p>
          </p:txBody>
        </p:sp>
        <p:sp>
          <p:nvSpPr>
            <p:cNvPr id="16" name="矩形: 圆角 15"/>
            <p:cNvSpPr/>
            <p:nvPr/>
          </p:nvSpPr>
          <p:spPr>
            <a:xfrm>
              <a:off x="671403" y="299917"/>
              <a:ext cx="71021" cy="340407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思源宋体 CN" panose="02020400000000000000"/>
              </a:endParaRPr>
            </a:p>
          </p:txBody>
        </p:sp>
        <p:sp>
          <p:nvSpPr>
            <p:cNvPr id="17" name="矩形: 圆角 16"/>
            <p:cNvSpPr/>
            <p:nvPr/>
          </p:nvSpPr>
          <p:spPr>
            <a:xfrm>
              <a:off x="788292" y="294008"/>
              <a:ext cx="71021" cy="340407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ea typeface="思源宋体 CN" panose="02020400000000000000"/>
              </a:endParaRPr>
            </a:p>
          </p:txBody>
        </p:sp>
      </p:grpSp>
      <p:pic>
        <p:nvPicPr>
          <p:cNvPr id="19" name="图片 1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6585" y="158115"/>
            <a:ext cx="852805" cy="464820"/>
          </a:xfrm>
          <a:prstGeom prst="rect">
            <a:avLst/>
          </a:prstGeom>
        </p:spPr>
      </p:pic>
      <p:sp>
        <p:nvSpPr>
          <p:cNvPr id="3" name="文本框 5"/>
          <p:cNvSpPr txBox="1"/>
          <p:nvPr userDrawn="1"/>
        </p:nvSpPr>
        <p:spPr>
          <a:xfrm>
            <a:off x="9264650" y="6525895"/>
            <a:ext cx="21818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思源宋体 CN" panose="02020400000000000000"/>
                <a:ea typeface="微软雅黑" panose="020B0503020204020204" pitchFamily="34" charset="-122"/>
              </a:rPr>
              <a:t>诚信赢得天下</a:t>
            </a:r>
            <a:r>
              <a:rPr lang="en-US" altLang="zh-CN" sz="10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思源宋体 CN" panose="02020400000000000000"/>
                <a:ea typeface="微软雅黑" panose="020B0503020204020204" pitchFamily="34" charset="-122"/>
              </a:rPr>
              <a:t>    </a:t>
            </a:r>
            <a:r>
              <a:rPr lang="zh-CN" altLang="en-US" sz="10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思源宋体 CN" panose="02020400000000000000"/>
                <a:ea typeface="微软雅黑" panose="020B0503020204020204" pitchFamily="34" charset="-122"/>
              </a:rPr>
              <a:t>科技成就未来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5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zh-CN" altLang="en-US" noProof="1" smtClean="0"/>
              <a:t>单击此处编辑母版副标题样式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5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5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5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8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8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40"/>
            </a:lvl2pPr>
            <a:lvl3pPr marL="742950" indent="0">
              <a:buNone/>
              <a:defRPr sz="975"/>
            </a:lvl3pPr>
            <a:lvl4pPr marL="1114425" indent="0">
              <a:buNone/>
              <a:defRPr sz="815"/>
            </a:lvl4pPr>
            <a:lvl5pPr marL="1485900" indent="0">
              <a:buNone/>
              <a:defRPr sz="815"/>
            </a:lvl5pPr>
            <a:lvl6pPr marL="1857375" indent="0">
              <a:buNone/>
              <a:defRPr sz="815"/>
            </a:lvl6pPr>
            <a:lvl7pPr marL="2228850" indent="0">
              <a:buNone/>
              <a:defRPr sz="815"/>
            </a:lvl7pPr>
            <a:lvl8pPr marL="2600325" indent="0">
              <a:buNone/>
              <a:defRPr sz="815"/>
            </a:lvl8pPr>
            <a:lvl9pPr marL="2971800" indent="0">
              <a:buNone/>
              <a:defRPr sz="815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8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1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6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Malgun Gothic" panose="020B0503020000020004" pitchFamily="34" charset="-127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8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40"/>
            </a:lvl2pPr>
            <a:lvl3pPr marL="742950" indent="0">
              <a:buNone/>
              <a:defRPr sz="975"/>
            </a:lvl3pPr>
            <a:lvl4pPr marL="1114425" indent="0">
              <a:buNone/>
              <a:defRPr sz="815"/>
            </a:lvl4pPr>
            <a:lvl5pPr marL="1485900" indent="0">
              <a:buNone/>
              <a:defRPr sz="815"/>
            </a:lvl5pPr>
            <a:lvl6pPr marL="1857375" indent="0">
              <a:buNone/>
              <a:defRPr sz="815"/>
            </a:lvl6pPr>
            <a:lvl7pPr marL="2228850" indent="0">
              <a:buNone/>
              <a:defRPr sz="815"/>
            </a:lvl7pPr>
            <a:lvl8pPr marL="2600325" indent="0">
              <a:buNone/>
              <a:defRPr sz="815"/>
            </a:lvl8pPr>
            <a:lvl9pPr marL="2971800" indent="0">
              <a:buNone/>
              <a:defRPr sz="815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4" cy="5851525"/>
          </a:xfr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5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5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8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8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40"/>
            </a:lvl2pPr>
            <a:lvl3pPr marL="742950" indent="0">
              <a:buNone/>
              <a:defRPr sz="975"/>
            </a:lvl3pPr>
            <a:lvl4pPr marL="1114425" indent="0">
              <a:buNone/>
              <a:defRPr sz="815"/>
            </a:lvl4pPr>
            <a:lvl5pPr marL="1485900" indent="0">
              <a:buNone/>
              <a:defRPr sz="815"/>
            </a:lvl5pPr>
            <a:lvl6pPr marL="1857375" indent="0">
              <a:buNone/>
              <a:defRPr sz="815"/>
            </a:lvl6pPr>
            <a:lvl7pPr marL="2228850" indent="0">
              <a:buNone/>
              <a:defRPr sz="815"/>
            </a:lvl7pPr>
            <a:lvl8pPr marL="2600325" indent="0">
              <a:buNone/>
              <a:defRPr sz="815"/>
            </a:lvl8pPr>
            <a:lvl9pPr marL="2971800" indent="0">
              <a:buNone/>
              <a:defRPr sz="815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8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1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6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Malgun Gothic" panose="020B0503020000020004" pitchFamily="34" charset="-127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8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40"/>
            </a:lvl2pPr>
            <a:lvl3pPr marL="742950" indent="0">
              <a:buNone/>
              <a:defRPr sz="975"/>
            </a:lvl3pPr>
            <a:lvl4pPr marL="1114425" indent="0">
              <a:buNone/>
              <a:defRPr sz="815"/>
            </a:lvl4pPr>
            <a:lvl5pPr marL="1485900" indent="0">
              <a:buNone/>
              <a:defRPr sz="815"/>
            </a:lvl5pPr>
            <a:lvl6pPr marL="1857375" indent="0">
              <a:buNone/>
              <a:defRPr sz="815"/>
            </a:lvl6pPr>
            <a:lvl7pPr marL="2228850" indent="0">
              <a:buNone/>
              <a:defRPr sz="815"/>
            </a:lvl7pPr>
            <a:lvl8pPr marL="2600325" indent="0">
              <a:buNone/>
              <a:defRPr sz="815"/>
            </a:lvl8pPr>
            <a:lvl9pPr marL="2971800" indent="0">
              <a:buNone/>
              <a:defRPr sz="815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마스터 텍스트 스타일을 편집합니다</a:t>
            </a:r>
          </a:p>
          <a:p>
            <a:pPr lvl="1"/>
            <a:r>
              <a:rPr lang="zh-CN" altLang="en-US" dirty="0"/>
              <a:t>둘째 수준</a:t>
            </a:r>
          </a:p>
          <a:p>
            <a:pPr lvl="2"/>
            <a:r>
              <a:rPr lang="zh-CN" altLang="en-US" dirty="0"/>
              <a:t>셋째 수준</a:t>
            </a:r>
          </a:p>
          <a:p>
            <a:pPr lvl="3"/>
            <a:r>
              <a:rPr lang="zh-CN" altLang="en-US" dirty="0"/>
              <a:t>넷째 수준</a:t>
            </a:r>
          </a:p>
          <a:p>
            <a:pPr lvl="4"/>
            <a:r>
              <a:rPr lang="zh-CN" altLang="en-US" dirty="0"/>
              <a:t>다섯째 수준</a:t>
            </a:r>
          </a:p>
        </p:txBody>
      </p:sp>
      <p:sp>
        <p:nvSpPr>
          <p:cNvPr id="1028" name="날짜 개체 틀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anchor="ctr"/>
          <a:lstStyle>
            <a:lvl1pPr algn="l">
              <a:defRPr sz="1200" noProof="1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numCol="1" anchor="ctr" anchorCtr="0" compatLnSpc="1"/>
          <a:lstStyle>
            <a:lvl1pPr algn="ctr" latinLnBrk="1">
              <a:defRPr sz="1200">
                <a:solidFill>
                  <a:srgbClr val="898989"/>
                </a:solidFill>
              </a:defRPr>
            </a:lvl1pPr>
          </a:lstStyle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직선 연결선 7"/>
          <p:cNvSpPr>
            <a:spLocks noChangeShapeType="1"/>
          </p:cNvSpPr>
          <p:nvPr/>
        </p:nvSpPr>
        <p:spPr bwMode="auto">
          <a:xfrm>
            <a:off x="336062" y="611188"/>
            <a:ext cx="11519877" cy="0"/>
          </a:xfrm>
          <a:prstGeom prst="line">
            <a:avLst/>
          </a:prstGeom>
          <a:noFill/>
          <a:ln w="9525">
            <a:solidFill>
              <a:schemeClr val="tx1"/>
            </a:solidFill>
            <a:bevel/>
          </a:ln>
        </p:spPr>
        <p:txBody>
          <a:bodyPr/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fontAlgn="base" latinLnBrk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  <a:sym typeface="Malgun Gothic" panose="020B0503020000020004" pitchFamily="34" charset="-127"/>
        </a:defRPr>
      </a:lvl1pPr>
      <a:lvl2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Malgun Gothic" panose="020B0503020000020004" pitchFamily="34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Malgun Gothic" panose="020B0503020000020004" pitchFamily="34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Malgun Gothic" panose="020B0503020000020004" pitchFamily="34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Malgun Gothic" panose="020B0503020000020004" pitchFamily="34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Malgun Gothic" panose="020B0503020000020004" pitchFamily="34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Malgun Gothic" panose="020B0503020000020004" pitchFamily="34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Malgun Gothic" panose="020B0503020000020004" pitchFamily="34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Malgun Gothic" panose="020B0503020000020004" pitchFamily="34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1pPr>
      <a:lvl2pPr marL="742950" lvl="1" indent="-285750" algn="l" rtl="0" fontAlgn="base" latinLnBrk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2pPr>
      <a:lvl3pPr marL="1143000" lvl="2" indent="-228600" algn="l" rtl="0" fontAlgn="base" latinLnBrk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3pPr>
      <a:lvl4pPr marL="1600200" lvl="3" indent="-228600" algn="l" rtl="0" fontAlgn="base" latinLnBrk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4pPr>
      <a:lvl5pPr marL="2057400" lvl="4" indent="-228600" algn="l" rtl="0" fontAlgn="base" latinLnBrk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5pPr>
      <a:lvl6pPr marL="2514600" lvl="5" indent="-228600" algn="l" defTabSz="914400" eaLnBrk="1" fontAlgn="base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6pPr>
      <a:lvl7pPr marL="2971800" lvl="6" indent="-228600" algn="l" defTabSz="914400" eaLnBrk="1" fontAlgn="base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7pPr>
      <a:lvl8pPr marL="3429000" lvl="7" indent="-228600" algn="l" defTabSz="914400" eaLnBrk="1" fontAlgn="base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8pPr>
      <a:lvl9pPr marL="3886200" lvl="8" indent="-228600" algn="l" defTabSz="914400" eaLnBrk="1" fontAlgn="base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9pPr>
    </p:bodyStyle>
    <p:otherStyle>
      <a:lvl1pPr marL="0" lvl="0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제목 개체 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마스터 제목 스타일 편집</a:t>
            </a:r>
          </a:p>
        </p:txBody>
      </p:sp>
      <p:sp>
        <p:nvSpPr>
          <p:cNvPr id="2051" name="텍스트 개체 틀 2"/>
          <p:cNvSpPr>
            <a:spLocks noGrp="1"/>
          </p:cNvSpPr>
          <p:nvPr>
            <p:ph type="body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마스터 텍스트 스타일을 편집합니다</a:t>
            </a:r>
          </a:p>
          <a:p>
            <a:pPr lvl="1"/>
            <a:r>
              <a:rPr lang="zh-CN" altLang="en-US" dirty="0"/>
              <a:t>둘째 수준</a:t>
            </a:r>
          </a:p>
          <a:p>
            <a:pPr lvl="2"/>
            <a:r>
              <a:rPr lang="zh-CN" altLang="en-US" dirty="0"/>
              <a:t>셋째 수준</a:t>
            </a:r>
          </a:p>
          <a:p>
            <a:pPr lvl="3"/>
            <a:r>
              <a:rPr lang="zh-CN" altLang="en-US" dirty="0"/>
              <a:t>넷째 수준</a:t>
            </a:r>
          </a:p>
          <a:p>
            <a:pPr lvl="4"/>
            <a:r>
              <a:rPr lang="zh-CN" altLang="en-US" dirty="0"/>
              <a:t>다섯째 수준</a:t>
            </a:r>
          </a:p>
        </p:txBody>
      </p:sp>
      <p:sp>
        <p:nvSpPr>
          <p:cNvPr id="2052" name="날짜 개체 틀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anchor="ctr"/>
          <a:lstStyle>
            <a:lvl1pPr algn="l">
              <a:defRPr sz="1200" noProof="1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3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anchor="ctr"/>
          <a:lstStyle>
            <a:lvl1pPr algn="ctr"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4" name="직선 연결선 7"/>
          <p:cNvSpPr>
            <a:spLocks noChangeShapeType="1"/>
          </p:cNvSpPr>
          <p:nvPr/>
        </p:nvSpPr>
        <p:spPr bwMode="auto">
          <a:xfrm>
            <a:off x="336062" y="582613"/>
            <a:ext cx="11519877" cy="0"/>
          </a:xfrm>
          <a:prstGeom prst="line">
            <a:avLst/>
          </a:prstGeom>
          <a:noFill/>
          <a:ln w="9525">
            <a:solidFill>
              <a:schemeClr val="tx1"/>
            </a:solidFill>
            <a:bevel/>
          </a:ln>
        </p:spPr>
        <p:txBody>
          <a:bodyPr/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fontAlgn="base" latinLnBrk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  <a:sym typeface="Malgun Gothic" panose="020B0503020000020004" pitchFamily="34" charset="-127"/>
        </a:defRPr>
      </a:lvl1pPr>
      <a:lvl2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Malgun Gothic" panose="020B0503020000020004" pitchFamily="34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Malgun Gothic" panose="020B0503020000020004" pitchFamily="34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Malgun Gothic" panose="020B0503020000020004" pitchFamily="34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Malgun Gothic" panose="020B0503020000020004" pitchFamily="34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Malgun Gothic" panose="020B0503020000020004" pitchFamily="34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Malgun Gothic" panose="020B0503020000020004" pitchFamily="34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Malgun Gothic" panose="020B0503020000020004" pitchFamily="34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Malgun Gothic" panose="020B0503020000020004" pitchFamily="34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1pPr>
      <a:lvl2pPr marL="742950" lvl="1" indent="-285750" algn="l" rtl="0" fontAlgn="base" latinLnBrk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2pPr>
      <a:lvl3pPr marL="1143000" lvl="2" indent="-228600" algn="l" rtl="0" fontAlgn="base" latinLnBrk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3pPr>
      <a:lvl4pPr marL="1600200" lvl="3" indent="-228600" algn="l" rtl="0" fontAlgn="base" latinLnBrk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4pPr>
      <a:lvl5pPr marL="2057400" lvl="4" indent="-228600" algn="l" rtl="0" fontAlgn="base" latinLnBrk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5pPr>
      <a:lvl6pPr marL="2514600" lvl="5" indent="-228600" algn="l" defTabSz="914400" eaLnBrk="1" fontAlgn="base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6pPr>
      <a:lvl7pPr marL="2971800" lvl="6" indent="-228600" algn="l" defTabSz="914400" eaLnBrk="1" fontAlgn="base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7pPr>
      <a:lvl8pPr marL="3429000" lvl="7" indent="-228600" algn="l" defTabSz="914400" eaLnBrk="1" fontAlgn="base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8pPr>
      <a:lvl9pPr marL="3886200" lvl="8" indent="-228600" algn="l" defTabSz="914400" eaLnBrk="1" fontAlgn="base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9pPr>
    </p:bodyStyle>
    <p:otherStyle>
      <a:lvl1pPr marL="0" lvl="0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타원 5"/>
          <p:cNvSpPr>
            <a:spLocks noChangeArrowheads="1"/>
          </p:cNvSpPr>
          <p:nvPr/>
        </p:nvSpPr>
        <p:spPr bwMode="auto">
          <a:xfrm>
            <a:off x="11725031" y="234950"/>
            <a:ext cx="355600" cy="252413"/>
          </a:xfrm>
          <a:prstGeom prst="ellipse">
            <a:avLst/>
          </a:prstGeom>
          <a:solidFill>
            <a:srgbClr val="D8D8D8"/>
          </a:solidFill>
          <a:ln w="25400">
            <a:noFill/>
            <a:round/>
          </a:ln>
        </p:spPr>
        <p:txBody>
          <a:bodyPr anchor="ctr"/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800" b="1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algun Gothic" panose="020B0503020000020004" pitchFamily="34" charset="-127"/>
              <a:ea typeface="Malgun Gothic" panose="020B0503020000020004" pitchFamily="34" charset="-127"/>
              <a:cs typeface="+mn-cs"/>
              <a:sym typeface="Malgun Gothic" panose="020B0503020000020004" pitchFamily="34" charset="-127"/>
            </a:endParaRPr>
          </a:p>
        </p:txBody>
      </p:sp>
      <p:sp>
        <p:nvSpPr>
          <p:cNvPr id="3075" name="제목 개체 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마스터 제목 스타일 편집</a:t>
            </a:r>
          </a:p>
        </p:txBody>
      </p:sp>
      <p:sp>
        <p:nvSpPr>
          <p:cNvPr id="3076" name="텍스트 개체 틀 2"/>
          <p:cNvSpPr>
            <a:spLocks noGrp="1"/>
          </p:cNvSpPr>
          <p:nvPr>
            <p:ph type="body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마스터 텍스트 스타일을 편집합니다</a:t>
            </a:r>
          </a:p>
          <a:p>
            <a:pPr lvl="1"/>
            <a:r>
              <a:rPr lang="zh-CN" altLang="en-US" dirty="0"/>
              <a:t>둘째 수준</a:t>
            </a:r>
          </a:p>
          <a:p>
            <a:pPr lvl="2"/>
            <a:r>
              <a:rPr lang="zh-CN" altLang="en-US" dirty="0"/>
              <a:t>셋째 수준</a:t>
            </a:r>
          </a:p>
          <a:p>
            <a:pPr lvl="3"/>
            <a:r>
              <a:rPr lang="zh-CN" altLang="en-US" dirty="0"/>
              <a:t>넷째 수준</a:t>
            </a:r>
          </a:p>
          <a:p>
            <a:pPr lvl="4"/>
            <a:r>
              <a:rPr lang="zh-CN" altLang="en-US" dirty="0"/>
              <a:t>다섯째 수준</a:t>
            </a:r>
          </a:p>
        </p:txBody>
      </p:sp>
      <p:sp>
        <p:nvSpPr>
          <p:cNvPr id="3077" name="날짜 개체 틀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anchor="ctr"/>
          <a:lstStyle>
            <a:lvl1pPr algn="l">
              <a:defRPr sz="1200" noProof="1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8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anchor="ctr"/>
          <a:lstStyle>
            <a:lvl1pPr algn="ctr"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9" name="직선 연결선 7"/>
          <p:cNvSpPr>
            <a:spLocks noChangeShapeType="1"/>
          </p:cNvSpPr>
          <p:nvPr/>
        </p:nvSpPr>
        <p:spPr bwMode="auto">
          <a:xfrm>
            <a:off x="336062" y="611188"/>
            <a:ext cx="11519877" cy="0"/>
          </a:xfrm>
          <a:prstGeom prst="line">
            <a:avLst/>
          </a:prstGeom>
          <a:noFill/>
          <a:ln w="9525">
            <a:solidFill>
              <a:schemeClr val="tx1"/>
            </a:solidFill>
            <a:bevel/>
          </a:ln>
        </p:spPr>
        <p:txBody>
          <a:bodyPr/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80" name="TextBox 6"/>
          <p:cNvSpPr>
            <a:spLocks noChangeArrowheads="1"/>
          </p:cNvSpPr>
          <p:nvPr/>
        </p:nvSpPr>
        <p:spPr bwMode="auto">
          <a:xfrm>
            <a:off x="11777590" y="222250"/>
            <a:ext cx="264160" cy="260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lvl="0" algn="ctr" eaLnBrk="1" latinLnBrk="1" hangingPunct="1"/>
            <a:fld id="{9A0DB2DC-4C9A-4742-B13C-FB6460FD3503}" type="slidenum">
              <a:rPr lang="zh-CN" altLang="en-US" sz="1100" b="1" dirty="0">
                <a:solidFill>
                  <a:srgbClr val="FFFFFF"/>
                </a:solidFill>
                <a:latin typeface="현대하모니 L" pitchFamily="2" charset="-127"/>
                <a:ea typeface="현대하모니 L" pitchFamily="2" charset="-127"/>
                <a:sym typeface="Arial" panose="020B0604020202020204" pitchFamily="34" charset="0"/>
              </a:rPr>
              <a:t>‹#›</a:t>
            </a:fld>
            <a:endParaRPr lang="zh-CN" altLang="en-US" sz="1100" b="1" dirty="0">
              <a:solidFill>
                <a:srgbClr val="FFFFFF"/>
              </a:solidFill>
              <a:latin typeface="현대하모니 L" pitchFamily="2" charset="-127"/>
              <a:ea typeface="현대하모니 L" pitchFamily="2" charset="-127"/>
              <a:sym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hf sldNum="0" hdr="0" ftr="0" dt="0"/>
  <p:txStyles>
    <p:titleStyle>
      <a:lvl1pPr algn="ctr" rtl="0" fontAlgn="base" latinLnBrk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  <a:sym typeface="Malgun Gothic" panose="020B0503020000020004" pitchFamily="34" charset="-127"/>
        </a:defRPr>
      </a:lvl1pPr>
      <a:lvl2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Malgun Gothic" panose="020B0503020000020004" pitchFamily="34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Malgun Gothic" panose="020B0503020000020004" pitchFamily="34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Malgun Gothic" panose="020B0503020000020004" pitchFamily="34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Malgun Gothic" panose="020B0503020000020004" pitchFamily="34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Malgun Gothic" panose="020B0503020000020004" pitchFamily="34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Malgun Gothic" panose="020B0503020000020004" pitchFamily="34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Malgun Gothic" panose="020B0503020000020004" pitchFamily="34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Malgun Gothic" panose="020B0503020000020004" pitchFamily="34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1pPr>
      <a:lvl2pPr marL="742950" lvl="1" indent="-285750" algn="l" rtl="0" fontAlgn="base" latinLnBrk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2pPr>
      <a:lvl3pPr marL="1143000" lvl="2" indent="-228600" algn="l" rtl="0" fontAlgn="base" latinLnBrk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3pPr>
      <a:lvl4pPr marL="1600200" lvl="3" indent="-228600" algn="l" rtl="0" fontAlgn="base" latinLnBrk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4pPr>
      <a:lvl5pPr marL="2057400" lvl="4" indent="-228600" algn="l" rtl="0" fontAlgn="base" latinLnBrk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5pPr>
      <a:lvl6pPr marL="2514600" lvl="5" indent="-228600" algn="l" defTabSz="914400" eaLnBrk="1" fontAlgn="base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6pPr>
      <a:lvl7pPr marL="2971800" lvl="6" indent="-228600" algn="l" defTabSz="914400" eaLnBrk="1" fontAlgn="base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7pPr>
      <a:lvl8pPr marL="3429000" lvl="7" indent="-228600" algn="l" defTabSz="914400" eaLnBrk="1" fontAlgn="base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8pPr>
      <a:lvl9pPr marL="3886200" lvl="8" indent="-228600" algn="l" defTabSz="914400" eaLnBrk="1" fontAlgn="base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9pPr>
    </p:bodyStyle>
    <p:otherStyle>
      <a:lvl1pPr marL="0" lvl="0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제목 개체 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마스터 제목 스타일 편집</a:t>
            </a:r>
          </a:p>
        </p:txBody>
      </p:sp>
      <p:sp>
        <p:nvSpPr>
          <p:cNvPr id="5123" name="텍스트 개체 틀 2"/>
          <p:cNvSpPr>
            <a:spLocks noGrp="1"/>
          </p:cNvSpPr>
          <p:nvPr>
            <p:ph type="body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마스터 텍스트 스타일을 편집합니다</a:t>
            </a:r>
          </a:p>
          <a:p>
            <a:pPr lvl="1"/>
            <a:r>
              <a:rPr lang="zh-CN" altLang="en-US" dirty="0"/>
              <a:t>둘째 수준</a:t>
            </a:r>
          </a:p>
          <a:p>
            <a:pPr lvl="2"/>
            <a:r>
              <a:rPr lang="zh-CN" altLang="en-US" dirty="0"/>
              <a:t>셋째 수준</a:t>
            </a:r>
          </a:p>
          <a:p>
            <a:pPr lvl="3"/>
            <a:r>
              <a:rPr lang="zh-CN" altLang="en-US" dirty="0"/>
              <a:t>넷째 수준</a:t>
            </a:r>
          </a:p>
          <a:p>
            <a:pPr lvl="4"/>
            <a:r>
              <a:rPr lang="zh-CN" altLang="en-US" dirty="0"/>
              <a:t>다섯째 수준</a:t>
            </a:r>
          </a:p>
        </p:txBody>
      </p:sp>
      <p:sp>
        <p:nvSpPr>
          <p:cNvPr id="512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anchor="ctr"/>
          <a:lstStyle>
            <a:lvl1pPr algn="l">
              <a:defRPr sz="1200" noProof="1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12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anchor="ctr"/>
          <a:lstStyle>
            <a:lvl1pPr algn="ctr"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126" name="직선 연결선 7"/>
          <p:cNvSpPr>
            <a:spLocks noChangeShapeType="1"/>
          </p:cNvSpPr>
          <p:nvPr/>
        </p:nvSpPr>
        <p:spPr bwMode="auto">
          <a:xfrm>
            <a:off x="336062" y="582613"/>
            <a:ext cx="11519877" cy="0"/>
          </a:xfrm>
          <a:prstGeom prst="line">
            <a:avLst/>
          </a:prstGeom>
          <a:noFill/>
          <a:ln w="9525">
            <a:solidFill>
              <a:schemeClr val="tx1"/>
            </a:solidFill>
            <a:bevel/>
          </a:ln>
        </p:spPr>
        <p:txBody>
          <a:bodyPr/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hf sldNum="0" hdr="0" ftr="0" dt="0"/>
  <p:txStyles>
    <p:titleStyle>
      <a:lvl1pPr algn="ctr" rtl="0" fontAlgn="base" latinLnBrk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  <a:sym typeface="Malgun Gothic" panose="020B0503020000020004" pitchFamily="34" charset="-127"/>
        </a:defRPr>
      </a:lvl1pPr>
      <a:lvl2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Malgun Gothic" panose="020B0503020000020004" pitchFamily="34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Malgun Gothic" panose="020B0503020000020004" pitchFamily="34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Malgun Gothic" panose="020B0503020000020004" pitchFamily="34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Malgun Gothic" panose="020B0503020000020004" pitchFamily="34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Malgun Gothic" panose="020B0503020000020004" pitchFamily="34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Malgun Gothic" panose="020B0503020000020004" pitchFamily="34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Malgun Gothic" panose="020B0503020000020004" pitchFamily="34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Malgun Gothic" panose="020B0503020000020004" pitchFamily="34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1pPr>
      <a:lvl2pPr marL="742950" lvl="1" indent="-285750" algn="l" rtl="0" fontAlgn="base" latinLnBrk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2pPr>
      <a:lvl3pPr marL="1143000" lvl="2" indent="-228600" algn="l" rtl="0" fontAlgn="base" latinLnBrk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3pPr>
      <a:lvl4pPr marL="1600200" lvl="3" indent="-228600" algn="l" rtl="0" fontAlgn="base" latinLnBrk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4pPr>
      <a:lvl5pPr marL="2057400" lvl="4" indent="-228600" algn="l" rtl="0" fontAlgn="base" latinLnBrk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5pPr>
      <a:lvl6pPr marL="2514600" lvl="5" indent="-228600" algn="l" defTabSz="914400" eaLnBrk="1" fontAlgn="base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6pPr>
      <a:lvl7pPr marL="2971800" lvl="6" indent="-228600" algn="l" defTabSz="914400" eaLnBrk="1" fontAlgn="base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7pPr>
      <a:lvl8pPr marL="3429000" lvl="7" indent="-228600" algn="l" defTabSz="914400" eaLnBrk="1" fontAlgn="base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8pPr>
      <a:lvl9pPr marL="3886200" lvl="8" indent="-228600" algn="l" defTabSz="914400" eaLnBrk="1" fontAlgn="base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Malgun Gothic" panose="020B0503020000020004" pitchFamily="34" charset="-127"/>
        </a:defRPr>
      </a:lvl9pPr>
    </p:bodyStyle>
    <p:otherStyle>
      <a:lvl1pPr marL="0" lvl="0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9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9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5.xml"/><Relationship Id="rId1" Type="http://schemas.openxmlformats.org/officeDocument/2006/relationships/tags" Target="../tags/tag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4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 5"/>
          <p:cNvSpPr>
            <a:spLocks noEditPoints="1"/>
          </p:cNvSpPr>
          <p:nvPr/>
        </p:nvSpPr>
        <p:spPr bwMode="auto">
          <a:xfrm>
            <a:off x="2135320" y="1328771"/>
            <a:ext cx="9144000" cy="1765438"/>
          </a:xfrm>
          <a:custGeom>
            <a:avLst/>
            <a:gdLst>
              <a:gd name="T0" fmla="*/ 7933 w 8000"/>
              <a:gd name="T1" fmla="*/ 1418 h 1542"/>
              <a:gd name="T2" fmla="*/ 7832 w 8000"/>
              <a:gd name="T3" fmla="*/ 1315 h 1542"/>
              <a:gd name="T4" fmla="*/ 7738 w 8000"/>
              <a:gd name="T5" fmla="*/ 1352 h 1542"/>
              <a:gd name="T6" fmla="*/ 7673 w 8000"/>
              <a:gd name="T7" fmla="*/ 1336 h 1542"/>
              <a:gd name="T8" fmla="*/ 7538 w 8000"/>
              <a:gd name="T9" fmla="*/ 1313 h 1542"/>
              <a:gd name="T10" fmla="*/ 7430 w 8000"/>
              <a:gd name="T11" fmla="*/ 1287 h 1542"/>
              <a:gd name="T12" fmla="*/ 7292 w 8000"/>
              <a:gd name="T13" fmla="*/ 1358 h 1542"/>
              <a:gd name="T14" fmla="*/ 7170 w 8000"/>
              <a:gd name="T15" fmla="*/ 1352 h 1542"/>
              <a:gd name="T16" fmla="*/ 6993 w 8000"/>
              <a:gd name="T17" fmla="*/ 1400 h 1542"/>
              <a:gd name="T18" fmla="*/ 6886 w 8000"/>
              <a:gd name="T19" fmla="*/ 1357 h 1542"/>
              <a:gd name="T20" fmla="*/ 6766 w 8000"/>
              <a:gd name="T21" fmla="*/ 1380 h 1542"/>
              <a:gd name="T22" fmla="*/ 6640 w 8000"/>
              <a:gd name="T23" fmla="*/ 1194 h 1542"/>
              <a:gd name="T24" fmla="*/ 6505 w 8000"/>
              <a:gd name="T25" fmla="*/ 1157 h 1542"/>
              <a:gd name="T26" fmla="*/ 6381 w 8000"/>
              <a:gd name="T27" fmla="*/ 1311 h 1542"/>
              <a:gd name="T28" fmla="*/ 6242 w 8000"/>
              <a:gd name="T29" fmla="*/ 1181 h 1542"/>
              <a:gd name="T30" fmla="*/ 5688 w 8000"/>
              <a:gd name="T31" fmla="*/ 818 h 1542"/>
              <a:gd name="T32" fmla="*/ 5396 w 8000"/>
              <a:gd name="T33" fmla="*/ 674 h 1542"/>
              <a:gd name="T34" fmla="*/ 5346 w 8000"/>
              <a:gd name="T35" fmla="*/ 615 h 1542"/>
              <a:gd name="T36" fmla="*/ 5292 w 8000"/>
              <a:gd name="T37" fmla="*/ 1274 h 1542"/>
              <a:gd name="T38" fmla="*/ 5007 w 8000"/>
              <a:gd name="T39" fmla="*/ 1089 h 1542"/>
              <a:gd name="T40" fmla="*/ 4819 w 8000"/>
              <a:gd name="T41" fmla="*/ 685 h 1542"/>
              <a:gd name="T42" fmla="*/ 4540 w 8000"/>
              <a:gd name="T43" fmla="*/ 1250 h 1542"/>
              <a:gd name="T44" fmla="*/ 4474 w 8000"/>
              <a:gd name="T45" fmla="*/ 1255 h 1542"/>
              <a:gd name="T46" fmla="*/ 4398 w 8000"/>
              <a:gd name="T47" fmla="*/ 1265 h 1542"/>
              <a:gd name="T48" fmla="*/ 4286 w 8000"/>
              <a:gd name="T49" fmla="*/ 1131 h 1542"/>
              <a:gd name="T50" fmla="*/ 4046 w 8000"/>
              <a:gd name="T51" fmla="*/ 1117 h 1542"/>
              <a:gd name="T52" fmla="*/ 3923 w 8000"/>
              <a:gd name="T53" fmla="*/ 975 h 1542"/>
              <a:gd name="T54" fmla="*/ 3742 w 8000"/>
              <a:gd name="T55" fmla="*/ 1095 h 1542"/>
              <a:gd name="T56" fmla="*/ 3585 w 8000"/>
              <a:gd name="T57" fmla="*/ 1415 h 1542"/>
              <a:gd name="T58" fmla="*/ 3463 w 8000"/>
              <a:gd name="T59" fmla="*/ 1255 h 1542"/>
              <a:gd name="T60" fmla="*/ 3390 w 8000"/>
              <a:gd name="T61" fmla="*/ 372 h 1542"/>
              <a:gd name="T62" fmla="*/ 3367 w 8000"/>
              <a:gd name="T63" fmla="*/ 187 h 1542"/>
              <a:gd name="T64" fmla="*/ 3329 w 8000"/>
              <a:gd name="T65" fmla="*/ 695 h 1542"/>
              <a:gd name="T66" fmla="*/ 2997 w 8000"/>
              <a:gd name="T67" fmla="*/ 1479 h 1542"/>
              <a:gd name="T68" fmla="*/ 2797 w 8000"/>
              <a:gd name="T69" fmla="*/ 1119 h 1542"/>
              <a:gd name="T70" fmla="*/ 2628 w 8000"/>
              <a:gd name="T71" fmla="*/ 1372 h 1542"/>
              <a:gd name="T72" fmla="*/ 2470 w 8000"/>
              <a:gd name="T73" fmla="*/ 1378 h 1542"/>
              <a:gd name="T74" fmla="*/ 2310 w 8000"/>
              <a:gd name="T75" fmla="*/ 1440 h 1542"/>
              <a:gd name="T76" fmla="*/ 2152 w 8000"/>
              <a:gd name="T77" fmla="*/ 1391 h 1542"/>
              <a:gd name="T78" fmla="*/ 2055 w 8000"/>
              <a:gd name="T79" fmla="*/ 1463 h 1542"/>
              <a:gd name="T80" fmla="*/ 1975 w 8000"/>
              <a:gd name="T81" fmla="*/ 1479 h 1542"/>
              <a:gd name="T82" fmla="*/ 1805 w 8000"/>
              <a:gd name="T83" fmla="*/ 1456 h 1542"/>
              <a:gd name="T84" fmla="*/ 1673 w 8000"/>
              <a:gd name="T85" fmla="*/ 1469 h 1542"/>
              <a:gd name="T86" fmla="*/ 1531 w 8000"/>
              <a:gd name="T87" fmla="*/ 1408 h 1542"/>
              <a:gd name="T88" fmla="*/ 1443 w 8000"/>
              <a:gd name="T89" fmla="*/ 1265 h 1542"/>
              <a:gd name="T90" fmla="*/ 1253 w 8000"/>
              <a:gd name="T91" fmla="*/ 1421 h 1542"/>
              <a:gd name="T92" fmla="*/ 1155 w 8000"/>
              <a:gd name="T93" fmla="*/ 1401 h 1542"/>
              <a:gd name="T94" fmla="*/ 1051 w 8000"/>
              <a:gd name="T95" fmla="*/ 1389 h 1542"/>
              <a:gd name="T96" fmla="*/ 969 w 8000"/>
              <a:gd name="T97" fmla="*/ 1224 h 1542"/>
              <a:gd name="T98" fmla="*/ 843 w 8000"/>
              <a:gd name="T99" fmla="*/ 1375 h 1542"/>
              <a:gd name="T100" fmla="*/ 664 w 8000"/>
              <a:gd name="T101" fmla="*/ 1427 h 1542"/>
              <a:gd name="T102" fmla="*/ 515 w 8000"/>
              <a:gd name="T103" fmla="*/ 1241 h 1542"/>
              <a:gd name="T104" fmla="*/ 320 w 8000"/>
              <a:gd name="T105" fmla="*/ 1245 h 1542"/>
              <a:gd name="T106" fmla="*/ 218 w 8000"/>
              <a:gd name="T107" fmla="*/ 1342 h 1542"/>
              <a:gd name="T108" fmla="*/ 56 w 8000"/>
              <a:gd name="T109" fmla="*/ 1357 h 1542"/>
              <a:gd name="T110" fmla="*/ 3369 w 8000"/>
              <a:gd name="T111" fmla="*/ 1408 h 1542"/>
              <a:gd name="T112" fmla="*/ 3356 w 8000"/>
              <a:gd name="T113" fmla="*/ 1141 h 1542"/>
              <a:gd name="T114" fmla="*/ 3356 w 8000"/>
              <a:gd name="T115" fmla="*/ 872 h 1542"/>
              <a:gd name="T116" fmla="*/ 3356 w 8000"/>
              <a:gd name="T117" fmla="*/ 756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8000" h="1542">
                <a:moveTo>
                  <a:pt x="7978" y="1472"/>
                </a:moveTo>
                <a:cubicBezTo>
                  <a:pt x="7978" y="1462"/>
                  <a:pt x="7978" y="1462"/>
                  <a:pt x="7978" y="1462"/>
                </a:cubicBezTo>
                <a:cubicBezTo>
                  <a:pt x="7966" y="1462"/>
                  <a:pt x="7966" y="1462"/>
                  <a:pt x="7966" y="1462"/>
                </a:cubicBezTo>
                <a:cubicBezTo>
                  <a:pt x="7966" y="1436"/>
                  <a:pt x="7966" y="1436"/>
                  <a:pt x="7966" y="1436"/>
                </a:cubicBezTo>
                <a:cubicBezTo>
                  <a:pt x="7955" y="1436"/>
                  <a:pt x="7955" y="1436"/>
                  <a:pt x="7955" y="1436"/>
                </a:cubicBezTo>
                <a:cubicBezTo>
                  <a:pt x="7955" y="1420"/>
                  <a:pt x="7955" y="1420"/>
                  <a:pt x="7955" y="1420"/>
                </a:cubicBezTo>
                <a:cubicBezTo>
                  <a:pt x="7941" y="1420"/>
                  <a:pt x="7941" y="1420"/>
                  <a:pt x="7941" y="1420"/>
                </a:cubicBezTo>
                <a:cubicBezTo>
                  <a:pt x="7941" y="1428"/>
                  <a:pt x="7941" y="1428"/>
                  <a:pt x="7941" y="1428"/>
                </a:cubicBezTo>
                <a:cubicBezTo>
                  <a:pt x="7933" y="1428"/>
                  <a:pt x="7933" y="1428"/>
                  <a:pt x="7933" y="1428"/>
                </a:cubicBezTo>
                <a:cubicBezTo>
                  <a:pt x="7933" y="1418"/>
                  <a:pt x="7933" y="1418"/>
                  <a:pt x="7933" y="1418"/>
                </a:cubicBezTo>
                <a:cubicBezTo>
                  <a:pt x="7916" y="1418"/>
                  <a:pt x="7916" y="1418"/>
                  <a:pt x="7916" y="1418"/>
                </a:cubicBezTo>
                <a:cubicBezTo>
                  <a:pt x="7916" y="1433"/>
                  <a:pt x="7916" y="1433"/>
                  <a:pt x="7916" y="1433"/>
                </a:cubicBezTo>
                <a:cubicBezTo>
                  <a:pt x="7895" y="1433"/>
                  <a:pt x="7895" y="1433"/>
                  <a:pt x="7895" y="1433"/>
                </a:cubicBezTo>
                <a:cubicBezTo>
                  <a:pt x="7895" y="1335"/>
                  <a:pt x="7895" y="1335"/>
                  <a:pt x="7895" y="1335"/>
                </a:cubicBezTo>
                <a:cubicBezTo>
                  <a:pt x="7879" y="1335"/>
                  <a:pt x="7879" y="1335"/>
                  <a:pt x="7879" y="1335"/>
                </a:cubicBezTo>
                <a:cubicBezTo>
                  <a:pt x="7855" y="1316"/>
                  <a:pt x="7855" y="1316"/>
                  <a:pt x="7855" y="1316"/>
                </a:cubicBezTo>
                <a:cubicBezTo>
                  <a:pt x="7855" y="1300"/>
                  <a:pt x="7855" y="1300"/>
                  <a:pt x="7855" y="1300"/>
                </a:cubicBezTo>
                <a:cubicBezTo>
                  <a:pt x="7843" y="1300"/>
                  <a:pt x="7843" y="1300"/>
                  <a:pt x="7843" y="1300"/>
                </a:cubicBezTo>
                <a:cubicBezTo>
                  <a:pt x="7843" y="1315"/>
                  <a:pt x="7843" y="1315"/>
                  <a:pt x="7843" y="1315"/>
                </a:cubicBezTo>
                <a:cubicBezTo>
                  <a:pt x="7832" y="1315"/>
                  <a:pt x="7832" y="1315"/>
                  <a:pt x="7832" y="1315"/>
                </a:cubicBezTo>
                <a:cubicBezTo>
                  <a:pt x="7832" y="1300"/>
                  <a:pt x="7832" y="1300"/>
                  <a:pt x="7832" y="1300"/>
                </a:cubicBezTo>
                <a:cubicBezTo>
                  <a:pt x="7821" y="1300"/>
                  <a:pt x="7821" y="1300"/>
                  <a:pt x="7821" y="1300"/>
                </a:cubicBezTo>
                <a:cubicBezTo>
                  <a:pt x="7821" y="1315"/>
                  <a:pt x="7821" y="1315"/>
                  <a:pt x="7821" y="1315"/>
                </a:cubicBezTo>
                <a:cubicBezTo>
                  <a:pt x="7806" y="1335"/>
                  <a:pt x="7806" y="1335"/>
                  <a:pt x="7806" y="1335"/>
                </a:cubicBezTo>
                <a:cubicBezTo>
                  <a:pt x="7789" y="1335"/>
                  <a:pt x="7789" y="1335"/>
                  <a:pt x="7789" y="1335"/>
                </a:cubicBezTo>
                <a:cubicBezTo>
                  <a:pt x="7789" y="1436"/>
                  <a:pt x="7789" y="1436"/>
                  <a:pt x="7789" y="1436"/>
                </a:cubicBezTo>
                <a:cubicBezTo>
                  <a:pt x="7749" y="1436"/>
                  <a:pt x="7749" y="1436"/>
                  <a:pt x="7749" y="1436"/>
                </a:cubicBezTo>
                <a:cubicBezTo>
                  <a:pt x="7749" y="1345"/>
                  <a:pt x="7749" y="1345"/>
                  <a:pt x="7749" y="1345"/>
                </a:cubicBezTo>
                <a:cubicBezTo>
                  <a:pt x="7738" y="1345"/>
                  <a:pt x="7738" y="1345"/>
                  <a:pt x="7738" y="1345"/>
                </a:cubicBezTo>
                <a:cubicBezTo>
                  <a:pt x="7738" y="1352"/>
                  <a:pt x="7738" y="1352"/>
                  <a:pt x="7738" y="1352"/>
                </a:cubicBezTo>
                <a:cubicBezTo>
                  <a:pt x="7724" y="1352"/>
                  <a:pt x="7724" y="1352"/>
                  <a:pt x="7724" y="1352"/>
                </a:cubicBezTo>
                <a:cubicBezTo>
                  <a:pt x="7724" y="1337"/>
                  <a:pt x="7724" y="1337"/>
                  <a:pt x="7724" y="1337"/>
                </a:cubicBezTo>
                <a:cubicBezTo>
                  <a:pt x="7713" y="1337"/>
                  <a:pt x="7713" y="1337"/>
                  <a:pt x="7713" y="1337"/>
                </a:cubicBezTo>
                <a:cubicBezTo>
                  <a:pt x="7713" y="1321"/>
                  <a:pt x="7713" y="1321"/>
                  <a:pt x="7713" y="1321"/>
                </a:cubicBezTo>
                <a:cubicBezTo>
                  <a:pt x="7697" y="1321"/>
                  <a:pt x="7697" y="1321"/>
                  <a:pt x="7697" y="1321"/>
                </a:cubicBezTo>
                <a:cubicBezTo>
                  <a:pt x="7697" y="1336"/>
                  <a:pt x="7697" y="1336"/>
                  <a:pt x="7697" y="1336"/>
                </a:cubicBezTo>
                <a:cubicBezTo>
                  <a:pt x="7687" y="1336"/>
                  <a:pt x="7687" y="1336"/>
                  <a:pt x="7687" y="1336"/>
                </a:cubicBezTo>
                <a:cubicBezTo>
                  <a:pt x="7687" y="1324"/>
                  <a:pt x="7687" y="1324"/>
                  <a:pt x="7687" y="1324"/>
                </a:cubicBezTo>
                <a:cubicBezTo>
                  <a:pt x="7673" y="1324"/>
                  <a:pt x="7673" y="1324"/>
                  <a:pt x="7673" y="1324"/>
                </a:cubicBezTo>
                <a:cubicBezTo>
                  <a:pt x="7673" y="1336"/>
                  <a:pt x="7673" y="1336"/>
                  <a:pt x="7673" y="1336"/>
                </a:cubicBezTo>
                <a:cubicBezTo>
                  <a:pt x="7659" y="1336"/>
                  <a:pt x="7659" y="1336"/>
                  <a:pt x="7659" y="1336"/>
                </a:cubicBezTo>
                <a:cubicBezTo>
                  <a:pt x="7659" y="1326"/>
                  <a:pt x="7659" y="1326"/>
                  <a:pt x="7659" y="1326"/>
                </a:cubicBezTo>
                <a:cubicBezTo>
                  <a:pt x="7645" y="1326"/>
                  <a:pt x="7645" y="1326"/>
                  <a:pt x="7645" y="1326"/>
                </a:cubicBezTo>
                <a:cubicBezTo>
                  <a:pt x="7645" y="1356"/>
                  <a:pt x="7645" y="1356"/>
                  <a:pt x="7645" y="1356"/>
                </a:cubicBezTo>
                <a:cubicBezTo>
                  <a:pt x="7616" y="1356"/>
                  <a:pt x="7616" y="1356"/>
                  <a:pt x="7616" y="1356"/>
                </a:cubicBezTo>
                <a:cubicBezTo>
                  <a:pt x="7616" y="1439"/>
                  <a:pt x="7616" y="1439"/>
                  <a:pt x="7616" y="1439"/>
                </a:cubicBezTo>
                <a:cubicBezTo>
                  <a:pt x="7581" y="1439"/>
                  <a:pt x="7581" y="1439"/>
                  <a:pt x="7581" y="1439"/>
                </a:cubicBezTo>
                <a:cubicBezTo>
                  <a:pt x="7581" y="1337"/>
                  <a:pt x="7581" y="1337"/>
                  <a:pt x="7581" y="1337"/>
                </a:cubicBezTo>
                <a:cubicBezTo>
                  <a:pt x="7557" y="1337"/>
                  <a:pt x="7557" y="1337"/>
                  <a:pt x="7557" y="1337"/>
                </a:cubicBezTo>
                <a:cubicBezTo>
                  <a:pt x="7538" y="1313"/>
                  <a:pt x="7538" y="1313"/>
                  <a:pt x="7538" y="1313"/>
                </a:cubicBezTo>
                <a:cubicBezTo>
                  <a:pt x="7497" y="1313"/>
                  <a:pt x="7497" y="1313"/>
                  <a:pt x="7497" y="1313"/>
                </a:cubicBezTo>
                <a:cubicBezTo>
                  <a:pt x="7497" y="1416"/>
                  <a:pt x="7497" y="1416"/>
                  <a:pt x="7497" y="1416"/>
                </a:cubicBezTo>
                <a:cubicBezTo>
                  <a:pt x="7483" y="1416"/>
                  <a:pt x="7483" y="1416"/>
                  <a:pt x="7483" y="1416"/>
                </a:cubicBezTo>
                <a:cubicBezTo>
                  <a:pt x="7483" y="1314"/>
                  <a:pt x="7483" y="1314"/>
                  <a:pt x="7483" y="1314"/>
                </a:cubicBezTo>
                <a:cubicBezTo>
                  <a:pt x="7465" y="1285"/>
                  <a:pt x="7465" y="1285"/>
                  <a:pt x="7465" y="1285"/>
                </a:cubicBezTo>
                <a:cubicBezTo>
                  <a:pt x="7452" y="1285"/>
                  <a:pt x="7452" y="1285"/>
                  <a:pt x="7452" y="1285"/>
                </a:cubicBezTo>
                <a:cubicBezTo>
                  <a:pt x="7452" y="1291"/>
                  <a:pt x="7452" y="1291"/>
                  <a:pt x="7452" y="1291"/>
                </a:cubicBezTo>
                <a:cubicBezTo>
                  <a:pt x="7441" y="1291"/>
                  <a:pt x="7441" y="1291"/>
                  <a:pt x="7441" y="1291"/>
                </a:cubicBezTo>
                <a:cubicBezTo>
                  <a:pt x="7441" y="1287"/>
                  <a:pt x="7441" y="1287"/>
                  <a:pt x="7441" y="1287"/>
                </a:cubicBezTo>
                <a:cubicBezTo>
                  <a:pt x="7430" y="1287"/>
                  <a:pt x="7430" y="1287"/>
                  <a:pt x="7430" y="1287"/>
                </a:cubicBezTo>
                <a:cubicBezTo>
                  <a:pt x="7430" y="1301"/>
                  <a:pt x="7430" y="1301"/>
                  <a:pt x="7430" y="1301"/>
                </a:cubicBezTo>
                <a:cubicBezTo>
                  <a:pt x="7383" y="1301"/>
                  <a:pt x="7383" y="1301"/>
                  <a:pt x="7383" y="1301"/>
                </a:cubicBezTo>
                <a:cubicBezTo>
                  <a:pt x="7383" y="1286"/>
                  <a:pt x="7383" y="1286"/>
                  <a:pt x="7383" y="1286"/>
                </a:cubicBezTo>
                <a:cubicBezTo>
                  <a:pt x="7370" y="1261"/>
                  <a:pt x="7370" y="1261"/>
                  <a:pt x="7370" y="1261"/>
                </a:cubicBezTo>
                <a:cubicBezTo>
                  <a:pt x="7326" y="1261"/>
                  <a:pt x="7326" y="1261"/>
                  <a:pt x="7326" y="1261"/>
                </a:cubicBezTo>
                <a:cubicBezTo>
                  <a:pt x="7326" y="1286"/>
                  <a:pt x="7326" y="1286"/>
                  <a:pt x="7326" y="1286"/>
                </a:cubicBezTo>
                <a:cubicBezTo>
                  <a:pt x="7297" y="1286"/>
                  <a:pt x="7297" y="1286"/>
                  <a:pt x="7297" y="1286"/>
                </a:cubicBezTo>
                <a:cubicBezTo>
                  <a:pt x="7297" y="1303"/>
                  <a:pt x="7297" y="1303"/>
                  <a:pt x="7297" y="1303"/>
                </a:cubicBezTo>
                <a:cubicBezTo>
                  <a:pt x="7292" y="1303"/>
                  <a:pt x="7292" y="1303"/>
                  <a:pt x="7292" y="1303"/>
                </a:cubicBezTo>
                <a:cubicBezTo>
                  <a:pt x="7292" y="1358"/>
                  <a:pt x="7292" y="1358"/>
                  <a:pt x="7292" y="1358"/>
                </a:cubicBezTo>
                <a:cubicBezTo>
                  <a:pt x="7281" y="1358"/>
                  <a:pt x="7281" y="1358"/>
                  <a:pt x="7281" y="1358"/>
                </a:cubicBezTo>
                <a:cubicBezTo>
                  <a:pt x="7281" y="1302"/>
                  <a:pt x="7281" y="1302"/>
                  <a:pt x="7281" y="1302"/>
                </a:cubicBezTo>
                <a:cubicBezTo>
                  <a:pt x="7273" y="1302"/>
                  <a:pt x="7273" y="1302"/>
                  <a:pt x="7273" y="1302"/>
                </a:cubicBezTo>
                <a:cubicBezTo>
                  <a:pt x="7273" y="1279"/>
                  <a:pt x="7273" y="1279"/>
                  <a:pt x="7273" y="1279"/>
                </a:cubicBezTo>
                <a:cubicBezTo>
                  <a:pt x="7210" y="1279"/>
                  <a:pt x="7210" y="1279"/>
                  <a:pt x="7210" y="1279"/>
                </a:cubicBezTo>
                <a:cubicBezTo>
                  <a:pt x="7210" y="1303"/>
                  <a:pt x="7210" y="1303"/>
                  <a:pt x="7210" y="1303"/>
                </a:cubicBezTo>
                <a:cubicBezTo>
                  <a:pt x="7179" y="1303"/>
                  <a:pt x="7179" y="1303"/>
                  <a:pt x="7179" y="1303"/>
                </a:cubicBezTo>
                <a:cubicBezTo>
                  <a:pt x="7179" y="1323"/>
                  <a:pt x="7179" y="1323"/>
                  <a:pt x="7179" y="1323"/>
                </a:cubicBezTo>
                <a:cubicBezTo>
                  <a:pt x="7170" y="1323"/>
                  <a:pt x="7170" y="1323"/>
                  <a:pt x="7170" y="1323"/>
                </a:cubicBezTo>
                <a:cubicBezTo>
                  <a:pt x="7170" y="1352"/>
                  <a:pt x="7170" y="1352"/>
                  <a:pt x="7170" y="1352"/>
                </a:cubicBezTo>
                <a:cubicBezTo>
                  <a:pt x="7090" y="1352"/>
                  <a:pt x="7090" y="1352"/>
                  <a:pt x="7090" y="1352"/>
                </a:cubicBezTo>
                <a:cubicBezTo>
                  <a:pt x="7090" y="1362"/>
                  <a:pt x="7090" y="1362"/>
                  <a:pt x="7090" y="1362"/>
                </a:cubicBezTo>
                <a:cubicBezTo>
                  <a:pt x="7069" y="1362"/>
                  <a:pt x="7069" y="1362"/>
                  <a:pt x="7069" y="1362"/>
                </a:cubicBezTo>
                <a:cubicBezTo>
                  <a:pt x="7069" y="1308"/>
                  <a:pt x="7069" y="1308"/>
                  <a:pt x="7069" y="1308"/>
                </a:cubicBezTo>
                <a:cubicBezTo>
                  <a:pt x="7036" y="1308"/>
                  <a:pt x="7036" y="1308"/>
                  <a:pt x="7036" y="1308"/>
                </a:cubicBezTo>
                <a:cubicBezTo>
                  <a:pt x="7036" y="1291"/>
                  <a:pt x="7036" y="1291"/>
                  <a:pt x="7036" y="1291"/>
                </a:cubicBezTo>
                <a:cubicBezTo>
                  <a:pt x="7010" y="1291"/>
                  <a:pt x="7010" y="1291"/>
                  <a:pt x="7010" y="1291"/>
                </a:cubicBezTo>
                <a:cubicBezTo>
                  <a:pt x="7010" y="1305"/>
                  <a:pt x="7010" y="1305"/>
                  <a:pt x="7010" y="1305"/>
                </a:cubicBezTo>
                <a:cubicBezTo>
                  <a:pt x="6993" y="1305"/>
                  <a:pt x="6993" y="1305"/>
                  <a:pt x="6993" y="1305"/>
                </a:cubicBezTo>
                <a:cubicBezTo>
                  <a:pt x="6993" y="1400"/>
                  <a:pt x="6993" y="1400"/>
                  <a:pt x="6993" y="1400"/>
                </a:cubicBezTo>
                <a:cubicBezTo>
                  <a:pt x="6972" y="1400"/>
                  <a:pt x="6972" y="1400"/>
                  <a:pt x="6972" y="1400"/>
                </a:cubicBezTo>
                <a:cubicBezTo>
                  <a:pt x="6972" y="1391"/>
                  <a:pt x="6972" y="1391"/>
                  <a:pt x="6972" y="1391"/>
                </a:cubicBezTo>
                <a:cubicBezTo>
                  <a:pt x="6952" y="1391"/>
                  <a:pt x="6952" y="1391"/>
                  <a:pt x="6952" y="1391"/>
                </a:cubicBezTo>
                <a:cubicBezTo>
                  <a:pt x="6952" y="1405"/>
                  <a:pt x="6952" y="1405"/>
                  <a:pt x="6952" y="1405"/>
                </a:cubicBezTo>
                <a:cubicBezTo>
                  <a:pt x="6936" y="1405"/>
                  <a:pt x="6936" y="1405"/>
                  <a:pt x="6936" y="1405"/>
                </a:cubicBezTo>
                <a:cubicBezTo>
                  <a:pt x="6936" y="1375"/>
                  <a:pt x="6936" y="1375"/>
                  <a:pt x="6936" y="1375"/>
                </a:cubicBezTo>
                <a:cubicBezTo>
                  <a:pt x="6922" y="1375"/>
                  <a:pt x="6922" y="1375"/>
                  <a:pt x="6922" y="1375"/>
                </a:cubicBezTo>
                <a:cubicBezTo>
                  <a:pt x="6922" y="1357"/>
                  <a:pt x="6922" y="1357"/>
                  <a:pt x="6922" y="1357"/>
                </a:cubicBezTo>
                <a:cubicBezTo>
                  <a:pt x="6906" y="1357"/>
                  <a:pt x="6906" y="1357"/>
                  <a:pt x="6906" y="1357"/>
                </a:cubicBezTo>
                <a:cubicBezTo>
                  <a:pt x="6886" y="1357"/>
                  <a:pt x="6886" y="1357"/>
                  <a:pt x="6886" y="1357"/>
                </a:cubicBezTo>
                <a:cubicBezTo>
                  <a:pt x="6886" y="1348"/>
                  <a:pt x="6886" y="1348"/>
                  <a:pt x="6886" y="1348"/>
                </a:cubicBezTo>
                <a:cubicBezTo>
                  <a:pt x="6852" y="1348"/>
                  <a:pt x="6852" y="1348"/>
                  <a:pt x="6852" y="1348"/>
                </a:cubicBezTo>
                <a:cubicBezTo>
                  <a:pt x="6852" y="1334"/>
                  <a:pt x="6852" y="1334"/>
                  <a:pt x="6852" y="1334"/>
                </a:cubicBezTo>
                <a:cubicBezTo>
                  <a:pt x="6839" y="1334"/>
                  <a:pt x="6839" y="1334"/>
                  <a:pt x="6839" y="1334"/>
                </a:cubicBezTo>
                <a:cubicBezTo>
                  <a:pt x="6839" y="1344"/>
                  <a:pt x="6839" y="1344"/>
                  <a:pt x="6839" y="1344"/>
                </a:cubicBezTo>
                <a:cubicBezTo>
                  <a:pt x="6786" y="1344"/>
                  <a:pt x="6786" y="1344"/>
                  <a:pt x="6786" y="1344"/>
                </a:cubicBezTo>
                <a:cubicBezTo>
                  <a:pt x="6786" y="1355"/>
                  <a:pt x="6786" y="1355"/>
                  <a:pt x="6786" y="1355"/>
                </a:cubicBezTo>
                <a:cubicBezTo>
                  <a:pt x="6776" y="1355"/>
                  <a:pt x="6776" y="1355"/>
                  <a:pt x="6776" y="1355"/>
                </a:cubicBezTo>
                <a:cubicBezTo>
                  <a:pt x="6776" y="1370"/>
                  <a:pt x="6776" y="1370"/>
                  <a:pt x="6776" y="1370"/>
                </a:cubicBezTo>
                <a:cubicBezTo>
                  <a:pt x="6766" y="1380"/>
                  <a:pt x="6766" y="1380"/>
                  <a:pt x="6766" y="1380"/>
                </a:cubicBezTo>
                <a:cubicBezTo>
                  <a:pt x="6766" y="1411"/>
                  <a:pt x="6766" y="1411"/>
                  <a:pt x="6766" y="1411"/>
                </a:cubicBezTo>
                <a:cubicBezTo>
                  <a:pt x="6755" y="1411"/>
                  <a:pt x="6755" y="1411"/>
                  <a:pt x="6755" y="1411"/>
                </a:cubicBezTo>
                <a:cubicBezTo>
                  <a:pt x="6755" y="1381"/>
                  <a:pt x="6755" y="1381"/>
                  <a:pt x="6755" y="1381"/>
                </a:cubicBezTo>
                <a:cubicBezTo>
                  <a:pt x="6744" y="1367"/>
                  <a:pt x="6744" y="1367"/>
                  <a:pt x="6744" y="1367"/>
                </a:cubicBezTo>
                <a:cubicBezTo>
                  <a:pt x="6744" y="1291"/>
                  <a:pt x="6744" y="1291"/>
                  <a:pt x="6744" y="1291"/>
                </a:cubicBezTo>
                <a:cubicBezTo>
                  <a:pt x="6727" y="1291"/>
                  <a:pt x="6727" y="1291"/>
                  <a:pt x="6727" y="1291"/>
                </a:cubicBezTo>
                <a:cubicBezTo>
                  <a:pt x="6727" y="1217"/>
                  <a:pt x="6727" y="1217"/>
                  <a:pt x="6727" y="1217"/>
                </a:cubicBezTo>
                <a:cubicBezTo>
                  <a:pt x="6670" y="1217"/>
                  <a:pt x="6670" y="1217"/>
                  <a:pt x="6670" y="1217"/>
                </a:cubicBezTo>
                <a:cubicBezTo>
                  <a:pt x="6670" y="1194"/>
                  <a:pt x="6670" y="1194"/>
                  <a:pt x="6670" y="1194"/>
                </a:cubicBezTo>
                <a:cubicBezTo>
                  <a:pt x="6640" y="1194"/>
                  <a:pt x="6640" y="1194"/>
                  <a:pt x="6640" y="1194"/>
                </a:cubicBezTo>
                <a:cubicBezTo>
                  <a:pt x="6640" y="1246"/>
                  <a:pt x="6640" y="1246"/>
                  <a:pt x="6640" y="1246"/>
                </a:cubicBezTo>
                <a:cubicBezTo>
                  <a:pt x="6625" y="1246"/>
                  <a:pt x="6625" y="1246"/>
                  <a:pt x="6625" y="1246"/>
                </a:cubicBezTo>
                <a:cubicBezTo>
                  <a:pt x="6625" y="1229"/>
                  <a:pt x="6625" y="1229"/>
                  <a:pt x="6625" y="1229"/>
                </a:cubicBezTo>
                <a:cubicBezTo>
                  <a:pt x="6625" y="1229"/>
                  <a:pt x="6614" y="1229"/>
                  <a:pt x="6609" y="1229"/>
                </a:cubicBezTo>
                <a:cubicBezTo>
                  <a:pt x="6604" y="1229"/>
                  <a:pt x="6604" y="1246"/>
                  <a:pt x="6604" y="1246"/>
                </a:cubicBezTo>
                <a:cubicBezTo>
                  <a:pt x="6604" y="1293"/>
                  <a:pt x="6604" y="1293"/>
                  <a:pt x="6604" y="1293"/>
                </a:cubicBezTo>
                <a:cubicBezTo>
                  <a:pt x="6562" y="1293"/>
                  <a:pt x="6562" y="1293"/>
                  <a:pt x="6562" y="1293"/>
                </a:cubicBezTo>
                <a:cubicBezTo>
                  <a:pt x="6562" y="1130"/>
                  <a:pt x="6562" y="1130"/>
                  <a:pt x="6562" y="1130"/>
                </a:cubicBezTo>
                <a:cubicBezTo>
                  <a:pt x="6505" y="1130"/>
                  <a:pt x="6505" y="1130"/>
                  <a:pt x="6505" y="1130"/>
                </a:cubicBezTo>
                <a:cubicBezTo>
                  <a:pt x="6505" y="1157"/>
                  <a:pt x="6505" y="1157"/>
                  <a:pt x="6505" y="1157"/>
                </a:cubicBezTo>
                <a:cubicBezTo>
                  <a:pt x="6481" y="1157"/>
                  <a:pt x="6477" y="1169"/>
                  <a:pt x="6477" y="1169"/>
                </a:cubicBezTo>
                <a:cubicBezTo>
                  <a:pt x="6450" y="1169"/>
                  <a:pt x="6450" y="1169"/>
                  <a:pt x="6450" y="1169"/>
                </a:cubicBezTo>
                <a:cubicBezTo>
                  <a:pt x="6450" y="1202"/>
                  <a:pt x="6450" y="1202"/>
                  <a:pt x="6450" y="1202"/>
                </a:cubicBezTo>
                <a:cubicBezTo>
                  <a:pt x="6438" y="1202"/>
                  <a:pt x="6438" y="1202"/>
                  <a:pt x="6438" y="1202"/>
                </a:cubicBezTo>
                <a:cubicBezTo>
                  <a:pt x="6438" y="1333"/>
                  <a:pt x="6438" y="1333"/>
                  <a:pt x="6438" y="1333"/>
                </a:cubicBezTo>
                <a:cubicBezTo>
                  <a:pt x="6414" y="1333"/>
                  <a:pt x="6414" y="1333"/>
                  <a:pt x="6414" y="1333"/>
                </a:cubicBezTo>
                <a:cubicBezTo>
                  <a:pt x="6414" y="1314"/>
                  <a:pt x="6414" y="1314"/>
                  <a:pt x="6414" y="1314"/>
                </a:cubicBezTo>
                <a:cubicBezTo>
                  <a:pt x="6401" y="1301"/>
                  <a:pt x="6401" y="1301"/>
                  <a:pt x="6401" y="1301"/>
                </a:cubicBezTo>
                <a:cubicBezTo>
                  <a:pt x="6394" y="1301"/>
                  <a:pt x="6394" y="1301"/>
                  <a:pt x="6394" y="1301"/>
                </a:cubicBezTo>
                <a:cubicBezTo>
                  <a:pt x="6381" y="1311"/>
                  <a:pt x="6381" y="1311"/>
                  <a:pt x="6381" y="1311"/>
                </a:cubicBezTo>
                <a:cubicBezTo>
                  <a:pt x="6381" y="1078"/>
                  <a:pt x="6381" y="1078"/>
                  <a:pt x="6381" y="1078"/>
                </a:cubicBezTo>
                <a:cubicBezTo>
                  <a:pt x="6322" y="1065"/>
                  <a:pt x="6322" y="1065"/>
                  <a:pt x="6322" y="1065"/>
                </a:cubicBezTo>
                <a:cubicBezTo>
                  <a:pt x="6297" y="1065"/>
                  <a:pt x="6297" y="1065"/>
                  <a:pt x="6297" y="1065"/>
                </a:cubicBezTo>
                <a:cubicBezTo>
                  <a:pt x="6297" y="1080"/>
                  <a:pt x="6297" y="1080"/>
                  <a:pt x="6297" y="1080"/>
                </a:cubicBezTo>
                <a:cubicBezTo>
                  <a:pt x="6280" y="1080"/>
                  <a:pt x="6280" y="1080"/>
                  <a:pt x="6280" y="1080"/>
                </a:cubicBezTo>
                <a:cubicBezTo>
                  <a:pt x="6280" y="1135"/>
                  <a:pt x="6280" y="1135"/>
                  <a:pt x="6280" y="1135"/>
                </a:cubicBezTo>
                <a:cubicBezTo>
                  <a:pt x="6264" y="1135"/>
                  <a:pt x="6264" y="1135"/>
                  <a:pt x="6264" y="1135"/>
                </a:cubicBezTo>
                <a:cubicBezTo>
                  <a:pt x="6264" y="1207"/>
                  <a:pt x="6264" y="1207"/>
                  <a:pt x="6264" y="1207"/>
                </a:cubicBezTo>
                <a:cubicBezTo>
                  <a:pt x="6242" y="1207"/>
                  <a:pt x="6242" y="1207"/>
                  <a:pt x="6242" y="1207"/>
                </a:cubicBezTo>
                <a:cubicBezTo>
                  <a:pt x="6242" y="1181"/>
                  <a:pt x="6242" y="1181"/>
                  <a:pt x="6242" y="1181"/>
                </a:cubicBezTo>
                <a:cubicBezTo>
                  <a:pt x="6214" y="1181"/>
                  <a:pt x="6214" y="1181"/>
                  <a:pt x="6214" y="1181"/>
                </a:cubicBezTo>
                <a:cubicBezTo>
                  <a:pt x="6214" y="1098"/>
                  <a:pt x="6214" y="1098"/>
                  <a:pt x="6214" y="1098"/>
                </a:cubicBezTo>
                <a:cubicBezTo>
                  <a:pt x="6196" y="1098"/>
                  <a:pt x="6196" y="1098"/>
                  <a:pt x="6196" y="1098"/>
                </a:cubicBezTo>
                <a:cubicBezTo>
                  <a:pt x="6196" y="1048"/>
                  <a:pt x="6196" y="1048"/>
                  <a:pt x="6196" y="1048"/>
                </a:cubicBezTo>
                <a:cubicBezTo>
                  <a:pt x="6114" y="1039"/>
                  <a:pt x="6114" y="1039"/>
                  <a:pt x="6114" y="1039"/>
                </a:cubicBezTo>
                <a:cubicBezTo>
                  <a:pt x="6114" y="1024"/>
                  <a:pt x="6114" y="1024"/>
                  <a:pt x="6114" y="1024"/>
                </a:cubicBezTo>
                <a:cubicBezTo>
                  <a:pt x="5961" y="1014"/>
                  <a:pt x="5961" y="1014"/>
                  <a:pt x="5961" y="1014"/>
                </a:cubicBezTo>
                <a:cubicBezTo>
                  <a:pt x="5961" y="823"/>
                  <a:pt x="5961" y="823"/>
                  <a:pt x="5961" y="823"/>
                </a:cubicBezTo>
                <a:cubicBezTo>
                  <a:pt x="5826" y="790"/>
                  <a:pt x="5826" y="790"/>
                  <a:pt x="5826" y="790"/>
                </a:cubicBezTo>
                <a:cubicBezTo>
                  <a:pt x="5688" y="818"/>
                  <a:pt x="5688" y="818"/>
                  <a:pt x="5688" y="818"/>
                </a:cubicBezTo>
                <a:cubicBezTo>
                  <a:pt x="5688" y="1359"/>
                  <a:pt x="5688" y="1359"/>
                  <a:pt x="5688" y="1359"/>
                </a:cubicBezTo>
                <a:cubicBezTo>
                  <a:pt x="5605" y="1359"/>
                  <a:pt x="5605" y="1359"/>
                  <a:pt x="5605" y="1359"/>
                </a:cubicBezTo>
                <a:cubicBezTo>
                  <a:pt x="5605" y="451"/>
                  <a:pt x="5605" y="451"/>
                  <a:pt x="5605" y="451"/>
                </a:cubicBezTo>
                <a:cubicBezTo>
                  <a:pt x="5468" y="487"/>
                  <a:pt x="5468" y="487"/>
                  <a:pt x="5468" y="487"/>
                </a:cubicBezTo>
                <a:cubicBezTo>
                  <a:pt x="5468" y="1274"/>
                  <a:pt x="5468" y="1274"/>
                  <a:pt x="5468" y="1274"/>
                </a:cubicBezTo>
                <a:cubicBezTo>
                  <a:pt x="5414" y="1274"/>
                  <a:pt x="5414" y="1274"/>
                  <a:pt x="5414" y="1274"/>
                </a:cubicBezTo>
                <a:cubicBezTo>
                  <a:pt x="5414" y="683"/>
                  <a:pt x="5414" y="683"/>
                  <a:pt x="5414" y="683"/>
                </a:cubicBezTo>
                <a:cubicBezTo>
                  <a:pt x="5404" y="683"/>
                  <a:pt x="5404" y="683"/>
                  <a:pt x="5404" y="683"/>
                </a:cubicBezTo>
                <a:cubicBezTo>
                  <a:pt x="5404" y="674"/>
                  <a:pt x="5404" y="674"/>
                  <a:pt x="5404" y="674"/>
                </a:cubicBezTo>
                <a:cubicBezTo>
                  <a:pt x="5396" y="674"/>
                  <a:pt x="5396" y="674"/>
                  <a:pt x="5396" y="674"/>
                </a:cubicBezTo>
                <a:cubicBezTo>
                  <a:pt x="5396" y="655"/>
                  <a:pt x="5396" y="655"/>
                  <a:pt x="5396" y="655"/>
                </a:cubicBezTo>
                <a:cubicBezTo>
                  <a:pt x="5384" y="655"/>
                  <a:pt x="5384" y="655"/>
                  <a:pt x="5384" y="655"/>
                </a:cubicBezTo>
                <a:cubicBezTo>
                  <a:pt x="5384" y="634"/>
                  <a:pt x="5384" y="634"/>
                  <a:pt x="5384" y="634"/>
                </a:cubicBezTo>
                <a:cubicBezTo>
                  <a:pt x="5367" y="634"/>
                  <a:pt x="5367" y="634"/>
                  <a:pt x="5367" y="634"/>
                </a:cubicBezTo>
                <a:cubicBezTo>
                  <a:pt x="5367" y="615"/>
                  <a:pt x="5367" y="615"/>
                  <a:pt x="5367" y="615"/>
                </a:cubicBezTo>
                <a:cubicBezTo>
                  <a:pt x="5360" y="615"/>
                  <a:pt x="5360" y="615"/>
                  <a:pt x="5360" y="615"/>
                </a:cubicBezTo>
                <a:cubicBezTo>
                  <a:pt x="5360" y="593"/>
                  <a:pt x="5360" y="593"/>
                  <a:pt x="5360" y="593"/>
                </a:cubicBezTo>
                <a:cubicBezTo>
                  <a:pt x="5353" y="532"/>
                  <a:pt x="5353" y="532"/>
                  <a:pt x="5353" y="532"/>
                </a:cubicBezTo>
                <a:cubicBezTo>
                  <a:pt x="5346" y="593"/>
                  <a:pt x="5346" y="593"/>
                  <a:pt x="5346" y="593"/>
                </a:cubicBezTo>
                <a:cubicBezTo>
                  <a:pt x="5346" y="615"/>
                  <a:pt x="5346" y="615"/>
                  <a:pt x="5346" y="615"/>
                </a:cubicBezTo>
                <a:cubicBezTo>
                  <a:pt x="5339" y="615"/>
                  <a:pt x="5339" y="615"/>
                  <a:pt x="5339" y="615"/>
                </a:cubicBezTo>
                <a:cubicBezTo>
                  <a:pt x="5339" y="634"/>
                  <a:pt x="5339" y="634"/>
                  <a:pt x="5339" y="634"/>
                </a:cubicBezTo>
                <a:cubicBezTo>
                  <a:pt x="5322" y="634"/>
                  <a:pt x="5322" y="634"/>
                  <a:pt x="5322" y="634"/>
                </a:cubicBezTo>
                <a:cubicBezTo>
                  <a:pt x="5322" y="655"/>
                  <a:pt x="5322" y="655"/>
                  <a:pt x="5322" y="655"/>
                </a:cubicBezTo>
                <a:cubicBezTo>
                  <a:pt x="5310" y="655"/>
                  <a:pt x="5310" y="655"/>
                  <a:pt x="5310" y="655"/>
                </a:cubicBezTo>
                <a:cubicBezTo>
                  <a:pt x="5310" y="674"/>
                  <a:pt x="5310" y="674"/>
                  <a:pt x="5310" y="674"/>
                </a:cubicBezTo>
                <a:cubicBezTo>
                  <a:pt x="5302" y="674"/>
                  <a:pt x="5302" y="674"/>
                  <a:pt x="5302" y="674"/>
                </a:cubicBezTo>
                <a:cubicBezTo>
                  <a:pt x="5302" y="683"/>
                  <a:pt x="5302" y="683"/>
                  <a:pt x="5302" y="683"/>
                </a:cubicBezTo>
                <a:cubicBezTo>
                  <a:pt x="5292" y="683"/>
                  <a:pt x="5292" y="683"/>
                  <a:pt x="5292" y="683"/>
                </a:cubicBezTo>
                <a:cubicBezTo>
                  <a:pt x="5292" y="1274"/>
                  <a:pt x="5292" y="1274"/>
                  <a:pt x="5292" y="1274"/>
                </a:cubicBezTo>
                <a:cubicBezTo>
                  <a:pt x="5260" y="1274"/>
                  <a:pt x="5260" y="1274"/>
                  <a:pt x="5260" y="1274"/>
                </a:cubicBezTo>
                <a:cubicBezTo>
                  <a:pt x="5260" y="792"/>
                  <a:pt x="5260" y="792"/>
                  <a:pt x="5260" y="792"/>
                </a:cubicBezTo>
                <a:cubicBezTo>
                  <a:pt x="5098" y="792"/>
                  <a:pt x="5098" y="792"/>
                  <a:pt x="5098" y="792"/>
                </a:cubicBezTo>
                <a:cubicBezTo>
                  <a:pt x="5073" y="817"/>
                  <a:pt x="5073" y="817"/>
                  <a:pt x="5073" y="817"/>
                </a:cubicBezTo>
                <a:cubicBezTo>
                  <a:pt x="5073" y="1219"/>
                  <a:pt x="5073" y="1219"/>
                  <a:pt x="5073" y="1219"/>
                </a:cubicBezTo>
                <a:cubicBezTo>
                  <a:pt x="5044" y="1219"/>
                  <a:pt x="5044" y="1219"/>
                  <a:pt x="5044" y="1219"/>
                </a:cubicBezTo>
                <a:cubicBezTo>
                  <a:pt x="5031" y="1237"/>
                  <a:pt x="5031" y="1237"/>
                  <a:pt x="5031" y="1237"/>
                </a:cubicBezTo>
                <a:cubicBezTo>
                  <a:pt x="5031" y="1419"/>
                  <a:pt x="5031" y="1419"/>
                  <a:pt x="5031" y="1419"/>
                </a:cubicBezTo>
                <a:cubicBezTo>
                  <a:pt x="5007" y="1419"/>
                  <a:pt x="5007" y="1419"/>
                  <a:pt x="5007" y="1419"/>
                </a:cubicBezTo>
                <a:cubicBezTo>
                  <a:pt x="5007" y="1089"/>
                  <a:pt x="5007" y="1089"/>
                  <a:pt x="5007" y="1089"/>
                </a:cubicBezTo>
                <a:cubicBezTo>
                  <a:pt x="4993" y="1089"/>
                  <a:pt x="4993" y="1089"/>
                  <a:pt x="4993" y="1089"/>
                </a:cubicBezTo>
                <a:cubicBezTo>
                  <a:pt x="4993" y="1050"/>
                  <a:pt x="4993" y="1050"/>
                  <a:pt x="4993" y="1050"/>
                </a:cubicBezTo>
                <a:cubicBezTo>
                  <a:pt x="4981" y="1050"/>
                  <a:pt x="4981" y="1050"/>
                  <a:pt x="4981" y="1050"/>
                </a:cubicBezTo>
                <a:cubicBezTo>
                  <a:pt x="4981" y="1026"/>
                  <a:pt x="4981" y="1026"/>
                  <a:pt x="4981" y="1026"/>
                </a:cubicBezTo>
                <a:cubicBezTo>
                  <a:pt x="4959" y="1026"/>
                  <a:pt x="4959" y="1026"/>
                  <a:pt x="4959" y="1026"/>
                </a:cubicBezTo>
                <a:cubicBezTo>
                  <a:pt x="4945" y="1016"/>
                  <a:pt x="4945" y="1016"/>
                  <a:pt x="4945" y="1016"/>
                </a:cubicBezTo>
                <a:cubicBezTo>
                  <a:pt x="4945" y="887"/>
                  <a:pt x="4945" y="887"/>
                  <a:pt x="4945" y="887"/>
                </a:cubicBezTo>
                <a:cubicBezTo>
                  <a:pt x="4841" y="919"/>
                  <a:pt x="4841" y="919"/>
                  <a:pt x="4841" y="919"/>
                </a:cubicBezTo>
                <a:cubicBezTo>
                  <a:pt x="4819" y="902"/>
                  <a:pt x="4819" y="902"/>
                  <a:pt x="4819" y="902"/>
                </a:cubicBezTo>
                <a:cubicBezTo>
                  <a:pt x="4819" y="685"/>
                  <a:pt x="4819" y="685"/>
                  <a:pt x="4819" y="685"/>
                </a:cubicBezTo>
                <a:cubicBezTo>
                  <a:pt x="4750" y="668"/>
                  <a:pt x="4750" y="668"/>
                  <a:pt x="4750" y="668"/>
                </a:cubicBezTo>
                <a:cubicBezTo>
                  <a:pt x="4616" y="723"/>
                  <a:pt x="4616" y="723"/>
                  <a:pt x="4616" y="723"/>
                </a:cubicBezTo>
                <a:cubicBezTo>
                  <a:pt x="4616" y="734"/>
                  <a:pt x="4616" y="734"/>
                  <a:pt x="4616" y="734"/>
                </a:cubicBezTo>
                <a:cubicBezTo>
                  <a:pt x="4593" y="720"/>
                  <a:pt x="4593" y="720"/>
                  <a:pt x="4593" y="720"/>
                </a:cubicBezTo>
                <a:cubicBezTo>
                  <a:pt x="4574" y="720"/>
                  <a:pt x="4574" y="720"/>
                  <a:pt x="4574" y="720"/>
                </a:cubicBezTo>
                <a:cubicBezTo>
                  <a:pt x="4574" y="739"/>
                  <a:pt x="4574" y="739"/>
                  <a:pt x="4574" y="739"/>
                </a:cubicBezTo>
                <a:cubicBezTo>
                  <a:pt x="4551" y="739"/>
                  <a:pt x="4551" y="739"/>
                  <a:pt x="4551" y="739"/>
                </a:cubicBezTo>
                <a:cubicBezTo>
                  <a:pt x="4551" y="807"/>
                  <a:pt x="4551" y="807"/>
                  <a:pt x="4551" y="807"/>
                </a:cubicBezTo>
                <a:cubicBezTo>
                  <a:pt x="4540" y="807"/>
                  <a:pt x="4540" y="807"/>
                  <a:pt x="4540" y="807"/>
                </a:cubicBezTo>
                <a:cubicBezTo>
                  <a:pt x="4540" y="1250"/>
                  <a:pt x="4540" y="1250"/>
                  <a:pt x="4540" y="1250"/>
                </a:cubicBezTo>
                <a:cubicBezTo>
                  <a:pt x="4523" y="1250"/>
                  <a:pt x="4523" y="1250"/>
                  <a:pt x="4523" y="1250"/>
                </a:cubicBezTo>
                <a:cubicBezTo>
                  <a:pt x="4516" y="1237"/>
                  <a:pt x="4516" y="1237"/>
                  <a:pt x="4516" y="1237"/>
                </a:cubicBezTo>
                <a:cubicBezTo>
                  <a:pt x="4516" y="1205"/>
                  <a:pt x="4516" y="1205"/>
                  <a:pt x="4516" y="1205"/>
                </a:cubicBezTo>
                <a:cubicBezTo>
                  <a:pt x="4499" y="1205"/>
                  <a:pt x="4499" y="1205"/>
                  <a:pt x="4499" y="1205"/>
                </a:cubicBezTo>
                <a:cubicBezTo>
                  <a:pt x="4499" y="1238"/>
                  <a:pt x="4499" y="1238"/>
                  <a:pt x="4499" y="1238"/>
                </a:cubicBezTo>
                <a:cubicBezTo>
                  <a:pt x="4495" y="1234"/>
                  <a:pt x="4495" y="1234"/>
                  <a:pt x="4495" y="1234"/>
                </a:cubicBezTo>
                <a:cubicBezTo>
                  <a:pt x="4495" y="1245"/>
                  <a:pt x="4495" y="1245"/>
                  <a:pt x="4495" y="1245"/>
                </a:cubicBezTo>
                <a:cubicBezTo>
                  <a:pt x="4482" y="1245"/>
                  <a:pt x="4482" y="1245"/>
                  <a:pt x="4482" y="1245"/>
                </a:cubicBezTo>
                <a:cubicBezTo>
                  <a:pt x="4482" y="1255"/>
                  <a:pt x="4482" y="1255"/>
                  <a:pt x="4482" y="1255"/>
                </a:cubicBezTo>
                <a:cubicBezTo>
                  <a:pt x="4474" y="1255"/>
                  <a:pt x="4474" y="1255"/>
                  <a:pt x="4474" y="1255"/>
                </a:cubicBezTo>
                <a:cubicBezTo>
                  <a:pt x="4474" y="1263"/>
                  <a:pt x="4474" y="1263"/>
                  <a:pt x="4474" y="1263"/>
                </a:cubicBezTo>
                <a:cubicBezTo>
                  <a:pt x="4452" y="1263"/>
                  <a:pt x="4452" y="1263"/>
                  <a:pt x="4452" y="1263"/>
                </a:cubicBezTo>
                <a:cubicBezTo>
                  <a:pt x="4452" y="1251"/>
                  <a:pt x="4452" y="1251"/>
                  <a:pt x="4452" y="1251"/>
                </a:cubicBezTo>
                <a:cubicBezTo>
                  <a:pt x="4468" y="1248"/>
                  <a:pt x="4468" y="1248"/>
                  <a:pt x="4468" y="1248"/>
                </a:cubicBezTo>
                <a:cubicBezTo>
                  <a:pt x="4468" y="1242"/>
                  <a:pt x="4468" y="1242"/>
                  <a:pt x="4468" y="1242"/>
                </a:cubicBezTo>
                <a:cubicBezTo>
                  <a:pt x="4407" y="1242"/>
                  <a:pt x="4407" y="1242"/>
                  <a:pt x="4407" y="1242"/>
                </a:cubicBezTo>
                <a:cubicBezTo>
                  <a:pt x="4409" y="1247"/>
                  <a:pt x="4409" y="1247"/>
                  <a:pt x="4409" y="1247"/>
                </a:cubicBezTo>
                <a:cubicBezTo>
                  <a:pt x="4421" y="1249"/>
                  <a:pt x="4421" y="1249"/>
                  <a:pt x="4421" y="1249"/>
                </a:cubicBezTo>
                <a:cubicBezTo>
                  <a:pt x="4421" y="1260"/>
                  <a:pt x="4421" y="1260"/>
                  <a:pt x="4421" y="1260"/>
                </a:cubicBezTo>
                <a:cubicBezTo>
                  <a:pt x="4398" y="1265"/>
                  <a:pt x="4398" y="1265"/>
                  <a:pt x="4398" y="1265"/>
                </a:cubicBezTo>
                <a:cubicBezTo>
                  <a:pt x="4369" y="1201"/>
                  <a:pt x="4369" y="1201"/>
                  <a:pt x="4369" y="1201"/>
                </a:cubicBezTo>
                <a:cubicBezTo>
                  <a:pt x="4369" y="1161"/>
                  <a:pt x="4369" y="1161"/>
                  <a:pt x="4369" y="1161"/>
                </a:cubicBezTo>
                <a:cubicBezTo>
                  <a:pt x="4369" y="948"/>
                  <a:pt x="4369" y="948"/>
                  <a:pt x="4369" y="948"/>
                </a:cubicBezTo>
                <a:cubicBezTo>
                  <a:pt x="4369" y="948"/>
                  <a:pt x="4379" y="944"/>
                  <a:pt x="4379" y="932"/>
                </a:cubicBezTo>
                <a:cubicBezTo>
                  <a:pt x="4379" y="920"/>
                  <a:pt x="4346" y="917"/>
                  <a:pt x="4333" y="917"/>
                </a:cubicBezTo>
                <a:cubicBezTo>
                  <a:pt x="4320" y="917"/>
                  <a:pt x="4287" y="920"/>
                  <a:pt x="4287" y="932"/>
                </a:cubicBezTo>
                <a:cubicBezTo>
                  <a:pt x="4287" y="944"/>
                  <a:pt x="4297" y="948"/>
                  <a:pt x="4297" y="948"/>
                </a:cubicBezTo>
                <a:cubicBezTo>
                  <a:pt x="4297" y="1161"/>
                  <a:pt x="4297" y="1161"/>
                  <a:pt x="4297" y="1161"/>
                </a:cubicBezTo>
                <a:cubicBezTo>
                  <a:pt x="4286" y="1161"/>
                  <a:pt x="4286" y="1161"/>
                  <a:pt x="4286" y="1161"/>
                </a:cubicBezTo>
                <a:cubicBezTo>
                  <a:pt x="4286" y="1131"/>
                  <a:pt x="4286" y="1131"/>
                  <a:pt x="4286" y="1131"/>
                </a:cubicBezTo>
                <a:cubicBezTo>
                  <a:pt x="4238" y="1091"/>
                  <a:pt x="4238" y="1091"/>
                  <a:pt x="4238" y="1091"/>
                </a:cubicBezTo>
                <a:cubicBezTo>
                  <a:pt x="4238" y="974"/>
                  <a:pt x="4238" y="974"/>
                  <a:pt x="4238" y="974"/>
                </a:cubicBezTo>
                <a:cubicBezTo>
                  <a:pt x="4223" y="974"/>
                  <a:pt x="4223" y="974"/>
                  <a:pt x="4223" y="974"/>
                </a:cubicBezTo>
                <a:cubicBezTo>
                  <a:pt x="4166" y="1010"/>
                  <a:pt x="4166" y="1010"/>
                  <a:pt x="4166" y="1010"/>
                </a:cubicBezTo>
                <a:cubicBezTo>
                  <a:pt x="4166" y="995"/>
                  <a:pt x="4166" y="995"/>
                  <a:pt x="4166" y="995"/>
                </a:cubicBezTo>
                <a:cubicBezTo>
                  <a:pt x="4087" y="995"/>
                  <a:pt x="4087" y="995"/>
                  <a:pt x="4087" y="995"/>
                </a:cubicBezTo>
                <a:cubicBezTo>
                  <a:pt x="4087" y="1012"/>
                  <a:pt x="4087" y="1012"/>
                  <a:pt x="4087" y="1012"/>
                </a:cubicBezTo>
                <a:cubicBezTo>
                  <a:pt x="4069" y="1012"/>
                  <a:pt x="4069" y="1012"/>
                  <a:pt x="4069" y="1012"/>
                </a:cubicBezTo>
                <a:cubicBezTo>
                  <a:pt x="4069" y="1130"/>
                  <a:pt x="4069" y="1130"/>
                  <a:pt x="4069" y="1130"/>
                </a:cubicBezTo>
                <a:cubicBezTo>
                  <a:pt x="4046" y="1117"/>
                  <a:pt x="4046" y="1117"/>
                  <a:pt x="4046" y="1117"/>
                </a:cubicBezTo>
                <a:cubicBezTo>
                  <a:pt x="4046" y="1088"/>
                  <a:pt x="4046" y="1088"/>
                  <a:pt x="4046" y="1088"/>
                </a:cubicBezTo>
                <a:cubicBezTo>
                  <a:pt x="4039" y="1088"/>
                  <a:pt x="4039" y="1088"/>
                  <a:pt x="4039" y="1088"/>
                </a:cubicBezTo>
                <a:cubicBezTo>
                  <a:pt x="4039" y="1118"/>
                  <a:pt x="4039" y="1118"/>
                  <a:pt x="4039" y="1118"/>
                </a:cubicBezTo>
                <a:cubicBezTo>
                  <a:pt x="4032" y="1118"/>
                  <a:pt x="4032" y="1118"/>
                  <a:pt x="4032" y="1118"/>
                </a:cubicBezTo>
                <a:cubicBezTo>
                  <a:pt x="4032" y="1061"/>
                  <a:pt x="4032" y="1061"/>
                  <a:pt x="4032" y="1061"/>
                </a:cubicBezTo>
                <a:cubicBezTo>
                  <a:pt x="3989" y="1061"/>
                  <a:pt x="3989" y="1061"/>
                  <a:pt x="3989" y="1061"/>
                </a:cubicBezTo>
                <a:cubicBezTo>
                  <a:pt x="3989" y="1052"/>
                  <a:pt x="3984" y="1018"/>
                  <a:pt x="3943" y="995"/>
                </a:cubicBezTo>
                <a:cubicBezTo>
                  <a:pt x="3943" y="975"/>
                  <a:pt x="3943" y="975"/>
                  <a:pt x="3943" y="975"/>
                </a:cubicBezTo>
                <a:cubicBezTo>
                  <a:pt x="3933" y="975"/>
                  <a:pt x="3933" y="975"/>
                  <a:pt x="3933" y="975"/>
                </a:cubicBezTo>
                <a:cubicBezTo>
                  <a:pt x="3923" y="975"/>
                  <a:pt x="3923" y="975"/>
                  <a:pt x="3923" y="975"/>
                </a:cubicBezTo>
                <a:cubicBezTo>
                  <a:pt x="3923" y="995"/>
                  <a:pt x="3923" y="995"/>
                  <a:pt x="3923" y="995"/>
                </a:cubicBezTo>
                <a:cubicBezTo>
                  <a:pt x="3882" y="1018"/>
                  <a:pt x="3877" y="1052"/>
                  <a:pt x="3877" y="1061"/>
                </a:cubicBezTo>
                <a:cubicBezTo>
                  <a:pt x="3877" y="1070"/>
                  <a:pt x="3885" y="1078"/>
                  <a:pt x="3885" y="1078"/>
                </a:cubicBezTo>
                <a:cubicBezTo>
                  <a:pt x="3859" y="1078"/>
                  <a:pt x="3859" y="1078"/>
                  <a:pt x="3859" y="1078"/>
                </a:cubicBezTo>
                <a:cubicBezTo>
                  <a:pt x="3846" y="1078"/>
                  <a:pt x="3846" y="1078"/>
                  <a:pt x="3846" y="1078"/>
                </a:cubicBezTo>
                <a:cubicBezTo>
                  <a:pt x="3809" y="1051"/>
                  <a:pt x="3809" y="1051"/>
                  <a:pt x="3809" y="1051"/>
                </a:cubicBezTo>
                <a:cubicBezTo>
                  <a:pt x="3781" y="1070"/>
                  <a:pt x="3781" y="1070"/>
                  <a:pt x="3781" y="1070"/>
                </a:cubicBezTo>
                <a:cubicBezTo>
                  <a:pt x="3770" y="1080"/>
                  <a:pt x="3770" y="1080"/>
                  <a:pt x="3770" y="1080"/>
                </a:cubicBezTo>
                <a:cubicBezTo>
                  <a:pt x="3742" y="1080"/>
                  <a:pt x="3742" y="1080"/>
                  <a:pt x="3742" y="1080"/>
                </a:cubicBezTo>
                <a:cubicBezTo>
                  <a:pt x="3742" y="1095"/>
                  <a:pt x="3742" y="1095"/>
                  <a:pt x="3742" y="1095"/>
                </a:cubicBezTo>
                <a:cubicBezTo>
                  <a:pt x="3759" y="1095"/>
                  <a:pt x="3763" y="1109"/>
                  <a:pt x="3763" y="1109"/>
                </a:cubicBezTo>
                <a:cubicBezTo>
                  <a:pt x="3763" y="1133"/>
                  <a:pt x="3763" y="1133"/>
                  <a:pt x="3763" y="1133"/>
                </a:cubicBezTo>
                <a:cubicBezTo>
                  <a:pt x="3734" y="1133"/>
                  <a:pt x="3734" y="1133"/>
                  <a:pt x="3734" y="1133"/>
                </a:cubicBezTo>
                <a:cubicBezTo>
                  <a:pt x="3734" y="1123"/>
                  <a:pt x="3734" y="1123"/>
                  <a:pt x="3734" y="1123"/>
                </a:cubicBezTo>
                <a:cubicBezTo>
                  <a:pt x="3673" y="1123"/>
                  <a:pt x="3673" y="1123"/>
                  <a:pt x="3673" y="1123"/>
                </a:cubicBezTo>
                <a:cubicBezTo>
                  <a:pt x="3673" y="1147"/>
                  <a:pt x="3673" y="1147"/>
                  <a:pt x="3673" y="1147"/>
                </a:cubicBezTo>
                <a:cubicBezTo>
                  <a:pt x="3635" y="1147"/>
                  <a:pt x="3635" y="1147"/>
                  <a:pt x="3635" y="1147"/>
                </a:cubicBezTo>
                <a:cubicBezTo>
                  <a:pt x="3635" y="1405"/>
                  <a:pt x="3635" y="1405"/>
                  <a:pt x="3635" y="1405"/>
                </a:cubicBezTo>
                <a:cubicBezTo>
                  <a:pt x="3585" y="1405"/>
                  <a:pt x="3585" y="1405"/>
                  <a:pt x="3585" y="1405"/>
                </a:cubicBezTo>
                <a:cubicBezTo>
                  <a:pt x="3585" y="1415"/>
                  <a:pt x="3585" y="1415"/>
                  <a:pt x="3585" y="1415"/>
                </a:cubicBezTo>
                <a:cubicBezTo>
                  <a:pt x="3576" y="1415"/>
                  <a:pt x="3576" y="1415"/>
                  <a:pt x="3576" y="1415"/>
                </a:cubicBezTo>
                <a:cubicBezTo>
                  <a:pt x="3576" y="1437"/>
                  <a:pt x="3576" y="1437"/>
                  <a:pt x="3576" y="1437"/>
                </a:cubicBezTo>
                <a:cubicBezTo>
                  <a:pt x="3565" y="1437"/>
                  <a:pt x="3565" y="1437"/>
                  <a:pt x="3565" y="1437"/>
                </a:cubicBezTo>
                <a:cubicBezTo>
                  <a:pt x="3565" y="1403"/>
                  <a:pt x="3565" y="1403"/>
                  <a:pt x="3565" y="1403"/>
                </a:cubicBezTo>
                <a:cubicBezTo>
                  <a:pt x="3528" y="1403"/>
                  <a:pt x="3528" y="1403"/>
                  <a:pt x="3528" y="1403"/>
                </a:cubicBezTo>
                <a:cubicBezTo>
                  <a:pt x="3528" y="1259"/>
                  <a:pt x="3528" y="1259"/>
                  <a:pt x="3528" y="1259"/>
                </a:cubicBezTo>
                <a:cubicBezTo>
                  <a:pt x="3478" y="1259"/>
                  <a:pt x="3478" y="1259"/>
                  <a:pt x="3478" y="1259"/>
                </a:cubicBezTo>
                <a:cubicBezTo>
                  <a:pt x="3478" y="1245"/>
                  <a:pt x="3478" y="1245"/>
                  <a:pt x="3478" y="1245"/>
                </a:cubicBezTo>
                <a:cubicBezTo>
                  <a:pt x="3463" y="1245"/>
                  <a:pt x="3463" y="1245"/>
                  <a:pt x="3463" y="1245"/>
                </a:cubicBezTo>
                <a:cubicBezTo>
                  <a:pt x="3463" y="1255"/>
                  <a:pt x="3463" y="1255"/>
                  <a:pt x="3463" y="1255"/>
                </a:cubicBezTo>
                <a:cubicBezTo>
                  <a:pt x="3455" y="1255"/>
                  <a:pt x="3455" y="1255"/>
                  <a:pt x="3455" y="1255"/>
                </a:cubicBezTo>
                <a:cubicBezTo>
                  <a:pt x="3456" y="1251"/>
                  <a:pt x="3456" y="1248"/>
                  <a:pt x="3456" y="1245"/>
                </a:cubicBezTo>
                <a:cubicBezTo>
                  <a:pt x="3456" y="1211"/>
                  <a:pt x="3436" y="1182"/>
                  <a:pt x="3407" y="1168"/>
                </a:cubicBezTo>
                <a:cubicBezTo>
                  <a:pt x="3407" y="700"/>
                  <a:pt x="3407" y="700"/>
                  <a:pt x="3407" y="700"/>
                </a:cubicBezTo>
                <a:cubicBezTo>
                  <a:pt x="3431" y="687"/>
                  <a:pt x="3447" y="662"/>
                  <a:pt x="3447" y="634"/>
                </a:cubicBezTo>
                <a:cubicBezTo>
                  <a:pt x="3447" y="597"/>
                  <a:pt x="3421" y="567"/>
                  <a:pt x="3387" y="560"/>
                </a:cubicBezTo>
                <a:cubicBezTo>
                  <a:pt x="3383" y="429"/>
                  <a:pt x="3383" y="429"/>
                  <a:pt x="3383" y="429"/>
                </a:cubicBezTo>
                <a:cubicBezTo>
                  <a:pt x="3391" y="425"/>
                  <a:pt x="3397" y="417"/>
                  <a:pt x="3397" y="407"/>
                </a:cubicBezTo>
                <a:cubicBezTo>
                  <a:pt x="3397" y="400"/>
                  <a:pt x="3394" y="393"/>
                  <a:pt x="3390" y="389"/>
                </a:cubicBezTo>
                <a:cubicBezTo>
                  <a:pt x="3390" y="372"/>
                  <a:pt x="3390" y="372"/>
                  <a:pt x="3390" y="372"/>
                </a:cubicBezTo>
                <a:cubicBezTo>
                  <a:pt x="3382" y="372"/>
                  <a:pt x="3382" y="372"/>
                  <a:pt x="3382" y="372"/>
                </a:cubicBezTo>
                <a:cubicBezTo>
                  <a:pt x="3382" y="269"/>
                  <a:pt x="3382" y="269"/>
                  <a:pt x="3382" y="269"/>
                </a:cubicBezTo>
                <a:cubicBezTo>
                  <a:pt x="3377" y="269"/>
                  <a:pt x="3377" y="269"/>
                  <a:pt x="3377" y="269"/>
                </a:cubicBezTo>
                <a:cubicBezTo>
                  <a:pt x="3377" y="187"/>
                  <a:pt x="3377" y="187"/>
                  <a:pt x="3377" y="187"/>
                </a:cubicBezTo>
                <a:cubicBezTo>
                  <a:pt x="3377" y="187"/>
                  <a:pt x="3385" y="187"/>
                  <a:pt x="3385" y="177"/>
                </a:cubicBezTo>
                <a:cubicBezTo>
                  <a:pt x="3385" y="167"/>
                  <a:pt x="3377" y="170"/>
                  <a:pt x="3377" y="170"/>
                </a:cubicBezTo>
                <a:cubicBezTo>
                  <a:pt x="3372" y="0"/>
                  <a:pt x="3372" y="0"/>
                  <a:pt x="3372" y="0"/>
                </a:cubicBezTo>
                <a:cubicBezTo>
                  <a:pt x="3367" y="170"/>
                  <a:pt x="3367" y="170"/>
                  <a:pt x="3367" y="170"/>
                </a:cubicBezTo>
                <a:cubicBezTo>
                  <a:pt x="3367" y="170"/>
                  <a:pt x="3359" y="167"/>
                  <a:pt x="3359" y="177"/>
                </a:cubicBezTo>
                <a:cubicBezTo>
                  <a:pt x="3359" y="187"/>
                  <a:pt x="3367" y="187"/>
                  <a:pt x="3367" y="187"/>
                </a:cubicBezTo>
                <a:cubicBezTo>
                  <a:pt x="3367" y="269"/>
                  <a:pt x="3367" y="269"/>
                  <a:pt x="3367" y="269"/>
                </a:cubicBezTo>
                <a:cubicBezTo>
                  <a:pt x="3362" y="269"/>
                  <a:pt x="3362" y="269"/>
                  <a:pt x="3362" y="269"/>
                </a:cubicBezTo>
                <a:cubicBezTo>
                  <a:pt x="3362" y="372"/>
                  <a:pt x="3362" y="372"/>
                  <a:pt x="3362" y="372"/>
                </a:cubicBezTo>
                <a:cubicBezTo>
                  <a:pt x="3354" y="372"/>
                  <a:pt x="3354" y="372"/>
                  <a:pt x="3354" y="372"/>
                </a:cubicBezTo>
                <a:cubicBezTo>
                  <a:pt x="3354" y="389"/>
                  <a:pt x="3354" y="389"/>
                  <a:pt x="3354" y="389"/>
                </a:cubicBezTo>
                <a:cubicBezTo>
                  <a:pt x="3350" y="393"/>
                  <a:pt x="3347" y="400"/>
                  <a:pt x="3347" y="407"/>
                </a:cubicBezTo>
                <a:cubicBezTo>
                  <a:pt x="3347" y="417"/>
                  <a:pt x="3353" y="425"/>
                  <a:pt x="3361" y="429"/>
                </a:cubicBezTo>
                <a:cubicBezTo>
                  <a:pt x="3357" y="560"/>
                  <a:pt x="3357" y="560"/>
                  <a:pt x="3357" y="560"/>
                </a:cubicBezTo>
                <a:cubicBezTo>
                  <a:pt x="3323" y="567"/>
                  <a:pt x="3297" y="597"/>
                  <a:pt x="3297" y="634"/>
                </a:cubicBezTo>
                <a:cubicBezTo>
                  <a:pt x="3297" y="659"/>
                  <a:pt x="3310" y="681"/>
                  <a:pt x="3329" y="695"/>
                </a:cubicBezTo>
                <a:cubicBezTo>
                  <a:pt x="3329" y="1173"/>
                  <a:pt x="3329" y="1173"/>
                  <a:pt x="3329" y="1173"/>
                </a:cubicBezTo>
                <a:cubicBezTo>
                  <a:pt x="3304" y="1187"/>
                  <a:pt x="3288" y="1214"/>
                  <a:pt x="3288" y="1245"/>
                </a:cubicBezTo>
                <a:cubicBezTo>
                  <a:pt x="3288" y="1275"/>
                  <a:pt x="3304" y="1302"/>
                  <a:pt x="3329" y="1317"/>
                </a:cubicBezTo>
                <a:cubicBezTo>
                  <a:pt x="3329" y="1343"/>
                  <a:pt x="3329" y="1343"/>
                  <a:pt x="3329" y="1343"/>
                </a:cubicBezTo>
                <a:cubicBezTo>
                  <a:pt x="3287" y="1479"/>
                  <a:pt x="3287" y="1479"/>
                  <a:pt x="3287" y="1479"/>
                </a:cubicBezTo>
                <a:cubicBezTo>
                  <a:pt x="3180" y="1479"/>
                  <a:pt x="3180" y="1479"/>
                  <a:pt x="3180" y="1479"/>
                </a:cubicBezTo>
                <a:cubicBezTo>
                  <a:pt x="3180" y="1420"/>
                  <a:pt x="3180" y="1420"/>
                  <a:pt x="3180" y="1420"/>
                </a:cubicBezTo>
                <a:cubicBezTo>
                  <a:pt x="3132" y="1420"/>
                  <a:pt x="3132" y="1420"/>
                  <a:pt x="3132" y="1420"/>
                </a:cubicBezTo>
                <a:cubicBezTo>
                  <a:pt x="3132" y="1479"/>
                  <a:pt x="3132" y="1479"/>
                  <a:pt x="3132" y="1479"/>
                </a:cubicBezTo>
                <a:cubicBezTo>
                  <a:pt x="2997" y="1479"/>
                  <a:pt x="2997" y="1479"/>
                  <a:pt x="2997" y="1479"/>
                </a:cubicBezTo>
                <a:cubicBezTo>
                  <a:pt x="2997" y="1395"/>
                  <a:pt x="2997" y="1395"/>
                  <a:pt x="2997" y="1395"/>
                </a:cubicBezTo>
                <a:cubicBezTo>
                  <a:pt x="2850" y="1372"/>
                  <a:pt x="2850" y="1372"/>
                  <a:pt x="2850" y="1372"/>
                </a:cubicBezTo>
                <a:cubicBezTo>
                  <a:pt x="2850" y="1279"/>
                  <a:pt x="2850" y="1279"/>
                  <a:pt x="2850" y="1279"/>
                </a:cubicBezTo>
                <a:cubicBezTo>
                  <a:pt x="2844" y="1271"/>
                  <a:pt x="2844" y="1271"/>
                  <a:pt x="2844" y="1271"/>
                </a:cubicBezTo>
                <a:cubicBezTo>
                  <a:pt x="2844" y="1227"/>
                  <a:pt x="2844" y="1227"/>
                  <a:pt x="2844" y="1227"/>
                </a:cubicBezTo>
                <a:cubicBezTo>
                  <a:pt x="2838" y="1223"/>
                  <a:pt x="2838" y="1223"/>
                  <a:pt x="2838" y="1223"/>
                </a:cubicBezTo>
                <a:cubicBezTo>
                  <a:pt x="2838" y="1194"/>
                  <a:pt x="2838" y="1194"/>
                  <a:pt x="2838" y="1194"/>
                </a:cubicBezTo>
                <a:cubicBezTo>
                  <a:pt x="2818" y="1177"/>
                  <a:pt x="2818" y="1177"/>
                  <a:pt x="2818" y="1177"/>
                </a:cubicBezTo>
                <a:cubicBezTo>
                  <a:pt x="2803" y="1177"/>
                  <a:pt x="2803" y="1177"/>
                  <a:pt x="2803" y="1177"/>
                </a:cubicBezTo>
                <a:cubicBezTo>
                  <a:pt x="2797" y="1119"/>
                  <a:pt x="2797" y="1119"/>
                  <a:pt x="2797" y="1119"/>
                </a:cubicBezTo>
                <a:cubicBezTo>
                  <a:pt x="2791" y="1177"/>
                  <a:pt x="2791" y="1177"/>
                  <a:pt x="2791" y="1177"/>
                </a:cubicBezTo>
                <a:cubicBezTo>
                  <a:pt x="2776" y="1177"/>
                  <a:pt x="2776" y="1177"/>
                  <a:pt x="2776" y="1177"/>
                </a:cubicBezTo>
                <a:cubicBezTo>
                  <a:pt x="2756" y="1194"/>
                  <a:pt x="2756" y="1194"/>
                  <a:pt x="2756" y="1194"/>
                </a:cubicBezTo>
                <a:cubicBezTo>
                  <a:pt x="2756" y="1223"/>
                  <a:pt x="2756" y="1223"/>
                  <a:pt x="2756" y="1223"/>
                </a:cubicBezTo>
                <a:cubicBezTo>
                  <a:pt x="2750" y="1227"/>
                  <a:pt x="2750" y="1227"/>
                  <a:pt x="2750" y="1227"/>
                </a:cubicBezTo>
                <a:cubicBezTo>
                  <a:pt x="2750" y="1271"/>
                  <a:pt x="2750" y="1271"/>
                  <a:pt x="2750" y="1271"/>
                </a:cubicBezTo>
                <a:cubicBezTo>
                  <a:pt x="2744" y="1279"/>
                  <a:pt x="2744" y="1279"/>
                  <a:pt x="2744" y="1279"/>
                </a:cubicBezTo>
                <a:cubicBezTo>
                  <a:pt x="2744" y="1341"/>
                  <a:pt x="2744" y="1341"/>
                  <a:pt x="2744" y="1341"/>
                </a:cubicBezTo>
                <a:cubicBezTo>
                  <a:pt x="2744" y="1341"/>
                  <a:pt x="2733" y="1330"/>
                  <a:pt x="2701" y="1330"/>
                </a:cubicBezTo>
                <a:cubicBezTo>
                  <a:pt x="2658" y="1330"/>
                  <a:pt x="2628" y="1372"/>
                  <a:pt x="2628" y="1372"/>
                </a:cubicBezTo>
                <a:cubicBezTo>
                  <a:pt x="2572" y="1372"/>
                  <a:pt x="2572" y="1372"/>
                  <a:pt x="2572" y="1372"/>
                </a:cubicBezTo>
                <a:cubicBezTo>
                  <a:pt x="2572" y="1389"/>
                  <a:pt x="2572" y="1389"/>
                  <a:pt x="2572" y="1389"/>
                </a:cubicBezTo>
                <a:cubicBezTo>
                  <a:pt x="2553" y="1389"/>
                  <a:pt x="2553" y="1389"/>
                  <a:pt x="2553" y="1389"/>
                </a:cubicBezTo>
                <a:cubicBezTo>
                  <a:pt x="2553" y="1382"/>
                  <a:pt x="2553" y="1382"/>
                  <a:pt x="2553" y="1382"/>
                </a:cubicBezTo>
                <a:cubicBezTo>
                  <a:pt x="2510" y="1382"/>
                  <a:pt x="2510" y="1382"/>
                  <a:pt x="2510" y="1382"/>
                </a:cubicBezTo>
                <a:cubicBezTo>
                  <a:pt x="2502" y="1393"/>
                  <a:pt x="2502" y="1393"/>
                  <a:pt x="2502" y="1393"/>
                </a:cubicBezTo>
                <a:cubicBezTo>
                  <a:pt x="2478" y="1393"/>
                  <a:pt x="2478" y="1393"/>
                  <a:pt x="2478" y="1393"/>
                </a:cubicBezTo>
                <a:cubicBezTo>
                  <a:pt x="2478" y="1402"/>
                  <a:pt x="2478" y="1402"/>
                  <a:pt x="2478" y="1402"/>
                </a:cubicBezTo>
                <a:cubicBezTo>
                  <a:pt x="2470" y="1402"/>
                  <a:pt x="2470" y="1402"/>
                  <a:pt x="2470" y="1402"/>
                </a:cubicBezTo>
                <a:cubicBezTo>
                  <a:pt x="2470" y="1378"/>
                  <a:pt x="2470" y="1378"/>
                  <a:pt x="2470" y="1378"/>
                </a:cubicBezTo>
                <a:cubicBezTo>
                  <a:pt x="2443" y="1378"/>
                  <a:pt x="2443" y="1378"/>
                  <a:pt x="2443" y="1378"/>
                </a:cubicBezTo>
                <a:cubicBezTo>
                  <a:pt x="2432" y="1388"/>
                  <a:pt x="2432" y="1388"/>
                  <a:pt x="2432" y="1388"/>
                </a:cubicBezTo>
                <a:cubicBezTo>
                  <a:pt x="2417" y="1388"/>
                  <a:pt x="2417" y="1388"/>
                  <a:pt x="2417" y="1388"/>
                </a:cubicBezTo>
                <a:cubicBezTo>
                  <a:pt x="2408" y="1375"/>
                  <a:pt x="2408" y="1375"/>
                  <a:pt x="2408" y="1375"/>
                </a:cubicBezTo>
                <a:cubicBezTo>
                  <a:pt x="2393" y="1375"/>
                  <a:pt x="2393" y="1375"/>
                  <a:pt x="2393" y="1375"/>
                </a:cubicBezTo>
                <a:cubicBezTo>
                  <a:pt x="2381" y="1388"/>
                  <a:pt x="2381" y="1388"/>
                  <a:pt x="2381" y="1388"/>
                </a:cubicBezTo>
                <a:cubicBezTo>
                  <a:pt x="2365" y="1388"/>
                  <a:pt x="2365" y="1388"/>
                  <a:pt x="2365" y="1388"/>
                </a:cubicBezTo>
                <a:cubicBezTo>
                  <a:pt x="2365" y="1465"/>
                  <a:pt x="2365" y="1465"/>
                  <a:pt x="2365" y="1465"/>
                </a:cubicBezTo>
                <a:cubicBezTo>
                  <a:pt x="2310" y="1465"/>
                  <a:pt x="2310" y="1465"/>
                  <a:pt x="2310" y="1465"/>
                </a:cubicBezTo>
                <a:cubicBezTo>
                  <a:pt x="2310" y="1440"/>
                  <a:pt x="2310" y="1440"/>
                  <a:pt x="2310" y="1440"/>
                </a:cubicBezTo>
                <a:cubicBezTo>
                  <a:pt x="2284" y="1420"/>
                  <a:pt x="2284" y="1420"/>
                  <a:pt x="2284" y="1420"/>
                </a:cubicBezTo>
                <a:cubicBezTo>
                  <a:pt x="2279" y="1380"/>
                  <a:pt x="2279" y="1380"/>
                  <a:pt x="2279" y="1380"/>
                </a:cubicBezTo>
                <a:cubicBezTo>
                  <a:pt x="2273" y="1419"/>
                  <a:pt x="2273" y="1419"/>
                  <a:pt x="2273" y="1419"/>
                </a:cubicBezTo>
                <a:cubicBezTo>
                  <a:pt x="2243" y="1441"/>
                  <a:pt x="2243" y="1441"/>
                  <a:pt x="2243" y="1441"/>
                </a:cubicBezTo>
                <a:cubicBezTo>
                  <a:pt x="2243" y="1457"/>
                  <a:pt x="2243" y="1457"/>
                  <a:pt x="2243" y="1457"/>
                </a:cubicBezTo>
                <a:cubicBezTo>
                  <a:pt x="2199" y="1457"/>
                  <a:pt x="2199" y="1457"/>
                  <a:pt x="2199" y="1457"/>
                </a:cubicBezTo>
                <a:cubicBezTo>
                  <a:pt x="2199" y="1401"/>
                  <a:pt x="2199" y="1401"/>
                  <a:pt x="2199" y="1401"/>
                </a:cubicBezTo>
                <a:cubicBezTo>
                  <a:pt x="2177" y="1401"/>
                  <a:pt x="2177" y="1401"/>
                  <a:pt x="2177" y="1401"/>
                </a:cubicBezTo>
                <a:cubicBezTo>
                  <a:pt x="2177" y="1391"/>
                  <a:pt x="2177" y="1391"/>
                  <a:pt x="2177" y="1391"/>
                </a:cubicBezTo>
                <a:cubicBezTo>
                  <a:pt x="2152" y="1391"/>
                  <a:pt x="2152" y="1391"/>
                  <a:pt x="2152" y="1391"/>
                </a:cubicBezTo>
                <a:cubicBezTo>
                  <a:pt x="2152" y="1409"/>
                  <a:pt x="2152" y="1409"/>
                  <a:pt x="2152" y="1409"/>
                </a:cubicBezTo>
                <a:cubicBezTo>
                  <a:pt x="2139" y="1409"/>
                  <a:pt x="2139" y="1409"/>
                  <a:pt x="2139" y="1409"/>
                </a:cubicBezTo>
                <a:cubicBezTo>
                  <a:pt x="2139" y="1371"/>
                  <a:pt x="2139" y="1371"/>
                  <a:pt x="2139" y="1371"/>
                </a:cubicBezTo>
                <a:cubicBezTo>
                  <a:pt x="2093" y="1371"/>
                  <a:pt x="2093" y="1371"/>
                  <a:pt x="2093" y="1371"/>
                </a:cubicBezTo>
                <a:cubicBezTo>
                  <a:pt x="2093" y="1436"/>
                  <a:pt x="2093" y="1436"/>
                  <a:pt x="2093" y="1436"/>
                </a:cubicBezTo>
                <a:cubicBezTo>
                  <a:pt x="2077" y="1436"/>
                  <a:pt x="2077" y="1436"/>
                  <a:pt x="2077" y="1436"/>
                </a:cubicBezTo>
                <a:cubicBezTo>
                  <a:pt x="2077" y="1453"/>
                  <a:pt x="2077" y="1453"/>
                  <a:pt x="2077" y="1453"/>
                </a:cubicBezTo>
                <a:cubicBezTo>
                  <a:pt x="2068" y="1453"/>
                  <a:pt x="2068" y="1453"/>
                  <a:pt x="2068" y="1453"/>
                </a:cubicBezTo>
                <a:cubicBezTo>
                  <a:pt x="2068" y="1463"/>
                  <a:pt x="2068" y="1463"/>
                  <a:pt x="2068" y="1463"/>
                </a:cubicBezTo>
                <a:cubicBezTo>
                  <a:pt x="2055" y="1463"/>
                  <a:pt x="2055" y="1463"/>
                  <a:pt x="2055" y="1463"/>
                </a:cubicBezTo>
                <a:cubicBezTo>
                  <a:pt x="2055" y="1453"/>
                  <a:pt x="2055" y="1453"/>
                  <a:pt x="2055" y="1453"/>
                </a:cubicBezTo>
                <a:cubicBezTo>
                  <a:pt x="2033" y="1453"/>
                  <a:pt x="2033" y="1453"/>
                  <a:pt x="2033" y="1453"/>
                </a:cubicBezTo>
                <a:cubicBezTo>
                  <a:pt x="2033" y="1461"/>
                  <a:pt x="2033" y="1461"/>
                  <a:pt x="2033" y="1461"/>
                </a:cubicBezTo>
                <a:cubicBezTo>
                  <a:pt x="2004" y="1461"/>
                  <a:pt x="2004" y="1461"/>
                  <a:pt x="2004" y="1461"/>
                </a:cubicBezTo>
                <a:cubicBezTo>
                  <a:pt x="2004" y="1471"/>
                  <a:pt x="2004" y="1471"/>
                  <a:pt x="2004" y="1471"/>
                </a:cubicBezTo>
                <a:cubicBezTo>
                  <a:pt x="1996" y="1471"/>
                  <a:pt x="1996" y="1471"/>
                  <a:pt x="1996" y="1471"/>
                </a:cubicBezTo>
                <a:cubicBezTo>
                  <a:pt x="1996" y="1463"/>
                  <a:pt x="1996" y="1463"/>
                  <a:pt x="1996" y="1463"/>
                </a:cubicBezTo>
                <a:cubicBezTo>
                  <a:pt x="1983" y="1463"/>
                  <a:pt x="1983" y="1463"/>
                  <a:pt x="1983" y="1463"/>
                </a:cubicBezTo>
                <a:cubicBezTo>
                  <a:pt x="1983" y="1479"/>
                  <a:pt x="1983" y="1479"/>
                  <a:pt x="1983" y="1479"/>
                </a:cubicBezTo>
                <a:cubicBezTo>
                  <a:pt x="1975" y="1479"/>
                  <a:pt x="1975" y="1479"/>
                  <a:pt x="1975" y="1479"/>
                </a:cubicBezTo>
                <a:cubicBezTo>
                  <a:pt x="1975" y="1343"/>
                  <a:pt x="1975" y="1343"/>
                  <a:pt x="1975" y="1343"/>
                </a:cubicBezTo>
                <a:cubicBezTo>
                  <a:pt x="1952" y="1343"/>
                  <a:pt x="1952" y="1343"/>
                  <a:pt x="1952" y="1343"/>
                </a:cubicBezTo>
                <a:cubicBezTo>
                  <a:pt x="1952" y="1352"/>
                  <a:pt x="1952" y="1352"/>
                  <a:pt x="1952" y="1352"/>
                </a:cubicBezTo>
                <a:cubicBezTo>
                  <a:pt x="1943" y="1352"/>
                  <a:pt x="1943" y="1352"/>
                  <a:pt x="1943" y="1352"/>
                </a:cubicBezTo>
                <a:cubicBezTo>
                  <a:pt x="1935" y="1335"/>
                  <a:pt x="1935" y="1335"/>
                  <a:pt x="1935" y="1335"/>
                </a:cubicBezTo>
                <a:cubicBezTo>
                  <a:pt x="1921" y="1335"/>
                  <a:pt x="1921" y="1335"/>
                  <a:pt x="1921" y="1335"/>
                </a:cubicBezTo>
                <a:cubicBezTo>
                  <a:pt x="1912" y="1352"/>
                  <a:pt x="1912" y="1352"/>
                  <a:pt x="1912" y="1352"/>
                </a:cubicBezTo>
                <a:cubicBezTo>
                  <a:pt x="1877" y="1352"/>
                  <a:pt x="1877" y="1352"/>
                  <a:pt x="1877" y="1352"/>
                </a:cubicBezTo>
                <a:cubicBezTo>
                  <a:pt x="1877" y="1456"/>
                  <a:pt x="1877" y="1456"/>
                  <a:pt x="1877" y="1456"/>
                </a:cubicBezTo>
                <a:cubicBezTo>
                  <a:pt x="1805" y="1456"/>
                  <a:pt x="1805" y="1456"/>
                  <a:pt x="1805" y="1456"/>
                </a:cubicBezTo>
                <a:cubicBezTo>
                  <a:pt x="1791" y="1441"/>
                  <a:pt x="1791" y="1441"/>
                  <a:pt x="1791" y="1441"/>
                </a:cubicBezTo>
                <a:cubicBezTo>
                  <a:pt x="1781" y="1452"/>
                  <a:pt x="1781" y="1452"/>
                  <a:pt x="1781" y="1452"/>
                </a:cubicBezTo>
                <a:cubicBezTo>
                  <a:pt x="1771" y="1452"/>
                  <a:pt x="1771" y="1452"/>
                  <a:pt x="1771" y="1452"/>
                </a:cubicBezTo>
                <a:cubicBezTo>
                  <a:pt x="1756" y="1437"/>
                  <a:pt x="1756" y="1437"/>
                  <a:pt x="1756" y="1437"/>
                </a:cubicBezTo>
                <a:cubicBezTo>
                  <a:pt x="1744" y="1437"/>
                  <a:pt x="1744" y="1437"/>
                  <a:pt x="1744" y="1437"/>
                </a:cubicBezTo>
                <a:cubicBezTo>
                  <a:pt x="1731" y="1448"/>
                  <a:pt x="1731" y="1448"/>
                  <a:pt x="1731" y="1448"/>
                </a:cubicBezTo>
                <a:cubicBezTo>
                  <a:pt x="1699" y="1448"/>
                  <a:pt x="1699" y="1448"/>
                  <a:pt x="1699" y="1448"/>
                </a:cubicBezTo>
                <a:cubicBezTo>
                  <a:pt x="1699" y="1437"/>
                  <a:pt x="1699" y="1437"/>
                  <a:pt x="1699" y="1437"/>
                </a:cubicBezTo>
                <a:cubicBezTo>
                  <a:pt x="1673" y="1437"/>
                  <a:pt x="1673" y="1437"/>
                  <a:pt x="1673" y="1437"/>
                </a:cubicBezTo>
                <a:cubicBezTo>
                  <a:pt x="1673" y="1469"/>
                  <a:pt x="1673" y="1469"/>
                  <a:pt x="1673" y="1469"/>
                </a:cubicBezTo>
                <a:cubicBezTo>
                  <a:pt x="1656" y="1469"/>
                  <a:pt x="1656" y="1469"/>
                  <a:pt x="1656" y="1469"/>
                </a:cubicBezTo>
                <a:cubicBezTo>
                  <a:pt x="1656" y="1459"/>
                  <a:pt x="1656" y="1459"/>
                  <a:pt x="1656" y="1459"/>
                </a:cubicBezTo>
                <a:cubicBezTo>
                  <a:pt x="1619" y="1459"/>
                  <a:pt x="1619" y="1459"/>
                  <a:pt x="1619" y="1459"/>
                </a:cubicBezTo>
                <a:cubicBezTo>
                  <a:pt x="1619" y="1448"/>
                  <a:pt x="1619" y="1448"/>
                  <a:pt x="1619" y="1448"/>
                </a:cubicBezTo>
                <a:cubicBezTo>
                  <a:pt x="1587" y="1448"/>
                  <a:pt x="1587" y="1448"/>
                  <a:pt x="1587" y="1448"/>
                </a:cubicBezTo>
                <a:cubicBezTo>
                  <a:pt x="1587" y="1459"/>
                  <a:pt x="1587" y="1459"/>
                  <a:pt x="1587" y="1459"/>
                </a:cubicBezTo>
                <a:cubicBezTo>
                  <a:pt x="1563" y="1459"/>
                  <a:pt x="1563" y="1459"/>
                  <a:pt x="1563" y="1459"/>
                </a:cubicBezTo>
                <a:cubicBezTo>
                  <a:pt x="1563" y="1407"/>
                  <a:pt x="1563" y="1407"/>
                  <a:pt x="1563" y="1407"/>
                </a:cubicBezTo>
                <a:cubicBezTo>
                  <a:pt x="1531" y="1393"/>
                  <a:pt x="1531" y="1393"/>
                  <a:pt x="1531" y="1393"/>
                </a:cubicBezTo>
                <a:cubicBezTo>
                  <a:pt x="1531" y="1408"/>
                  <a:pt x="1531" y="1408"/>
                  <a:pt x="1531" y="1408"/>
                </a:cubicBezTo>
                <a:cubicBezTo>
                  <a:pt x="1524" y="1408"/>
                  <a:pt x="1524" y="1408"/>
                  <a:pt x="1524" y="1408"/>
                </a:cubicBezTo>
                <a:cubicBezTo>
                  <a:pt x="1524" y="1331"/>
                  <a:pt x="1524" y="1331"/>
                  <a:pt x="1524" y="1331"/>
                </a:cubicBezTo>
                <a:cubicBezTo>
                  <a:pt x="1507" y="1331"/>
                  <a:pt x="1507" y="1331"/>
                  <a:pt x="1507" y="1331"/>
                </a:cubicBezTo>
                <a:cubicBezTo>
                  <a:pt x="1507" y="1307"/>
                  <a:pt x="1507" y="1307"/>
                  <a:pt x="1507" y="1307"/>
                </a:cubicBezTo>
                <a:cubicBezTo>
                  <a:pt x="1479" y="1307"/>
                  <a:pt x="1479" y="1307"/>
                  <a:pt x="1479" y="1307"/>
                </a:cubicBezTo>
                <a:cubicBezTo>
                  <a:pt x="1479" y="1281"/>
                  <a:pt x="1479" y="1281"/>
                  <a:pt x="1479" y="1281"/>
                </a:cubicBezTo>
                <a:cubicBezTo>
                  <a:pt x="1465" y="1281"/>
                  <a:pt x="1465" y="1281"/>
                  <a:pt x="1465" y="1281"/>
                </a:cubicBezTo>
                <a:cubicBezTo>
                  <a:pt x="1465" y="1307"/>
                  <a:pt x="1465" y="1307"/>
                  <a:pt x="1465" y="1307"/>
                </a:cubicBezTo>
                <a:cubicBezTo>
                  <a:pt x="1443" y="1307"/>
                  <a:pt x="1443" y="1307"/>
                  <a:pt x="1443" y="1307"/>
                </a:cubicBezTo>
                <a:cubicBezTo>
                  <a:pt x="1443" y="1265"/>
                  <a:pt x="1443" y="1265"/>
                  <a:pt x="1443" y="1265"/>
                </a:cubicBezTo>
                <a:cubicBezTo>
                  <a:pt x="1443" y="1265"/>
                  <a:pt x="1412" y="1232"/>
                  <a:pt x="1389" y="1232"/>
                </a:cubicBezTo>
                <a:cubicBezTo>
                  <a:pt x="1367" y="1232"/>
                  <a:pt x="1337" y="1269"/>
                  <a:pt x="1337" y="1269"/>
                </a:cubicBezTo>
                <a:cubicBezTo>
                  <a:pt x="1337" y="1359"/>
                  <a:pt x="1337" y="1359"/>
                  <a:pt x="1337" y="1359"/>
                </a:cubicBezTo>
                <a:cubicBezTo>
                  <a:pt x="1315" y="1359"/>
                  <a:pt x="1315" y="1359"/>
                  <a:pt x="1315" y="1359"/>
                </a:cubicBezTo>
                <a:cubicBezTo>
                  <a:pt x="1315" y="1417"/>
                  <a:pt x="1315" y="1417"/>
                  <a:pt x="1315" y="1417"/>
                </a:cubicBezTo>
                <a:cubicBezTo>
                  <a:pt x="1275" y="1432"/>
                  <a:pt x="1275" y="1432"/>
                  <a:pt x="1275" y="1432"/>
                </a:cubicBezTo>
                <a:cubicBezTo>
                  <a:pt x="1275" y="1445"/>
                  <a:pt x="1275" y="1445"/>
                  <a:pt x="1275" y="1445"/>
                </a:cubicBezTo>
                <a:cubicBezTo>
                  <a:pt x="1267" y="1445"/>
                  <a:pt x="1267" y="1445"/>
                  <a:pt x="1267" y="1445"/>
                </a:cubicBezTo>
                <a:cubicBezTo>
                  <a:pt x="1267" y="1421"/>
                  <a:pt x="1267" y="1421"/>
                  <a:pt x="1267" y="1421"/>
                </a:cubicBezTo>
                <a:cubicBezTo>
                  <a:pt x="1253" y="1421"/>
                  <a:pt x="1253" y="1421"/>
                  <a:pt x="1253" y="1421"/>
                </a:cubicBezTo>
                <a:cubicBezTo>
                  <a:pt x="1235" y="1395"/>
                  <a:pt x="1235" y="1395"/>
                  <a:pt x="1235" y="1395"/>
                </a:cubicBezTo>
                <a:cubicBezTo>
                  <a:pt x="1213" y="1416"/>
                  <a:pt x="1213" y="1416"/>
                  <a:pt x="1213" y="1416"/>
                </a:cubicBezTo>
                <a:cubicBezTo>
                  <a:pt x="1213" y="1399"/>
                  <a:pt x="1213" y="1399"/>
                  <a:pt x="1213" y="1399"/>
                </a:cubicBezTo>
                <a:cubicBezTo>
                  <a:pt x="1200" y="1399"/>
                  <a:pt x="1200" y="1399"/>
                  <a:pt x="1200" y="1399"/>
                </a:cubicBezTo>
                <a:cubicBezTo>
                  <a:pt x="1200" y="1409"/>
                  <a:pt x="1200" y="1409"/>
                  <a:pt x="1200" y="1409"/>
                </a:cubicBezTo>
                <a:cubicBezTo>
                  <a:pt x="1189" y="1409"/>
                  <a:pt x="1189" y="1409"/>
                  <a:pt x="1189" y="1409"/>
                </a:cubicBezTo>
                <a:cubicBezTo>
                  <a:pt x="1189" y="1392"/>
                  <a:pt x="1189" y="1392"/>
                  <a:pt x="1189" y="1392"/>
                </a:cubicBezTo>
                <a:cubicBezTo>
                  <a:pt x="1164" y="1392"/>
                  <a:pt x="1164" y="1392"/>
                  <a:pt x="1164" y="1392"/>
                </a:cubicBezTo>
                <a:cubicBezTo>
                  <a:pt x="1164" y="1401"/>
                  <a:pt x="1164" y="1401"/>
                  <a:pt x="1164" y="1401"/>
                </a:cubicBezTo>
                <a:cubicBezTo>
                  <a:pt x="1155" y="1401"/>
                  <a:pt x="1155" y="1401"/>
                  <a:pt x="1155" y="1401"/>
                </a:cubicBezTo>
                <a:cubicBezTo>
                  <a:pt x="1155" y="1417"/>
                  <a:pt x="1155" y="1417"/>
                  <a:pt x="1155" y="1417"/>
                </a:cubicBezTo>
                <a:cubicBezTo>
                  <a:pt x="1133" y="1417"/>
                  <a:pt x="1133" y="1417"/>
                  <a:pt x="1133" y="1417"/>
                </a:cubicBezTo>
                <a:cubicBezTo>
                  <a:pt x="1133" y="1397"/>
                  <a:pt x="1133" y="1397"/>
                  <a:pt x="1133" y="1397"/>
                </a:cubicBezTo>
                <a:cubicBezTo>
                  <a:pt x="1123" y="1397"/>
                  <a:pt x="1123" y="1397"/>
                  <a:pt x="1123" y="1397"/>
                </a:cubicBezTo>
                <a:cubicBezTo>
                  <a:pt x="1112" y="1385"/>
                  <a:pt x="1112" y="1385"/>
                  <a:pt x="1112" y="1385"/>
                </a:cubicBezTo>
                <a:cubicBezTo>
                  <a:pt x="1104" y="1391"/>
                  <a:pt x="1104" y="1391"/>
                  <a:pt x="1104" y="1391"/>
                </a:cubicBezTo>
                <a:cubicBezTo>
                  <a:pt x="1095" y="1391"/>
                  <a:pt x="1095" y="1391"/>
                  <a:pt x="1095" y="1391"/>
                </a:cubicBezTo>
                <a:cubicBezTo>
                  <a:pt x="1076" y="1368"/>
                  <a:pt x="1076" y="1368"/>
                  <a:pt x="1076" y="1368"/>
                </a:cubicBezTo>
                <a:cubicBezTo>
                  <a:pt x="1063" y="1389"/>
                  <a:pt x="1063" y="1389"/>
                  <a:pt x="1063" y="1389"/>
                </a:cubicBezTo>
                <a:cubicBezTo>
                  <a:pt x="1051" y="1389"/>
                  <a:pt x="1051" y="1389"/>
                  <a:pt x="1051" y="1389"/>
                </a:cubicBezTo>
                <a:cubicBezTo>
                  <a:pt x="1051" y="1371"/>
                  <a:pt x="1051" y="1371"/>
                  <a:pt x="1051" y="1371"/>
                </a:cubicBezTo>
                <a:cubicBezTo>
                  <a:pt x="1031" y="1371"/>
                  <a:pt x="1031" y="1371"/>
                  <a:pt x="1031" y="1371"/>
                </a:cubicBezTo>
                <a:cubicBezTo>
                  <a:pt x="1031" y="1391"/>
                  <a:pt x="1031" y="1391"/>
                  <a:pt x="1031" y="1391"/>
                </a:cubicBezTo>
                <a:cubicBezTo>
                  <a:pt x="1020" y="1403"/>
                  <a:pt x="1020" y="1403"/>
                  <a:pt x="1020" y="1403"/>
                </a:cubicBezTo>
                <a:cubicBezTo>
                  <a:pt x="1012" y="1403"/>
                  <a:pt x="1012" y="1403"/>
                  <a:pt x="1012" y="1403"/>
                </a:cubicBezTo>
                <a:cubicBezTo>
                  <a:pt x="1012" y="1376"/>
                  <a:pt x="1012" y="1376"/>
                  <a:pt x="1012" y="1376"/>
                </a:cubicBezTo>
                <a:cubicBezTo>
                  <a:pt x="999" y="1376"/>
                  <a:pt x="999" y="1376"/>
                  <a:pt x="999" y="1376"/>
                </a:cubicBezTo>
                <a:cubicBezTo>
                  <a:pt x="988" y="1359"/>
                  <a:pt x="988" y="1359"/>
                  <a:pt x="988" y="1359"/>
                </a:cubicBezTo>
                <a:cubicBezTo>
                  <a:pt x="969" y="1381"/>
                  <a:pt x="969" y="1381"/>
                  <a:pt x="969" y="1381"/>
                </a:cubicBezTo>
                <a:cubicBezTo>
                  <a:pt x="969" y="1224"/>
                  <a:pt x="969" y="1224"/>
                  <a:pt x="969" y="1224"/>
                </a:cubicBezTo>
                <a:cubicBezTo>
                  <a:pt x="943" y="1224"/>
                  <a:pt x="943" y="1224"/>
                  <a:pt x="943" y="1224"/>
                </a:cubicBezTo>
                <a:cubicBezTo>
                  <a:pt x="943" y="1212"/>
                  <a:pt x="943" y="1212"/>
                  <a:pt x="943" y="1212"/>
                </a:cubicBezTo>
                <a:cubicBezTo>
                  <a:pt x="969" y="1212"/>
                  <a:pt x="969" y="1212"/>
                  <a:pt x="969" y="1212"/>
                </a:cubicBezTo>
                <a:cubicBezTo>
                  <a:pt x="969" y="1204"/>
                  <a:pt x="969" y="1204"/>
                  <a:pt x="969" y="1204"/>
                </a:cubicBezTo>
                <a:cubicBezTo>
                  <a:pt x="847" y="1204"/>
                  <a:pt x="847" y="1204"/>
                  <a:pt x="847" y="1204"/>
                </a:cubicBezTo>
                <a:cubicBezTo>
                  <a:pt x="847" y="1211"/>
                  <a:pt x="847" y="1211"/>
                  <a:pt x="847" y="1211"/>
                </a:cubicBezTo>
                <a:cubicBezTo>
                  <a:pt x="857" y="1211"/>
                  <a:pt x="857" y="1211"/>
                  <a:pt x="857" y="1211"/>
                </a:cubicBezTo>
                <a:cubicBezTo>
                  <a:pt x="857" y="1224"/>
                  <a:pt x="857" y="1224"/>
                  <a:pt x="857" y="1224"/>
                </a:cubicBezTo>
                <a:cubicBezTo>
                  <a:pt x="843" y="1224"/>
                  <a:pt x="843" y="1224"/>
                  <a:pt x="843" y="1224"/>
                </a:cubicBezTo>
                <a:cubicBezTo>
                  <a:pt x="843" y="1375"/>
                  <a:pt x="843" y="1375"/>
                  <a:pt x="843" y="1375"/>
                </a:cubicBezTo>
                <a:cubicBezTo>
                  <a:pt x="828" y="1375"/>
                  <a:pt x="828" y="1375"/>
                  <a:pt x="828" y="1375"/>
                </a:cubicBezTo>
                <a:cubicBezTo>
                  <a:pt x="828" y="1387"/>
                  <a:pt x="828" y="1387"/>
                  <a:pt x="828" y="1387"/>
                </a:cubicBezTo>
                <a:cubicBezTo>
                  <a:pt x="816" y="1387"/>
                  <a:pt x="816" y="1387"/>
                  <a:pt x="816" y="1387"/>
                </a:cubicBezTo>
                <a:cubicBezTo>
                  <a:pt x="816" y="1403"/>
                  <a:pt x="816" y="1403"/>
                  <a:pt x="816" y="1403"/>
                </a:cubicBezTo>
                <a:cubicBezTo>
                  <a:pt x="804" y="1403"/>
                  <a:pt x="804" y="1403"/>
                  <a:pt x="804" y="1403"/>
                </a:cubicBezTo>
                <a:cubicBezTo>
                  <a:pt x="787" y="1393"/>
                  <a:pt x="787" y="1393"/>
                  <a:pt x="787" y="1393"/>
                </a:cubicBezTo>
                <a:cubicBezTo>
                  <a:pt x="787" y="1193"/>
                  <a:pt x="787" y="1193"/>
                  <a:pt x="787" y="1193"/>
                </a:cubicBezTo>
                <a:cubicBezTo>
                  <a:pt x="691" y="1193"/>
                  <a:pt x="691" y="1193"/>
                  <a:pt x="691" y="1193"/>
                </a:cubicBezTo>
                <a:cubicBezTo>
                  <a:pt x="691" y="1427"/>
                  <a:pt x="691" y="1427"/>
                  <a:pt x="691" y="1427"/>
                </a:cubicBezTo>
                <a:cubicBezTo>
                  <a:pt x="664" y="1427"/>
                  <a:pt x="664" y="1427"/>
                  <a:pt x="664" y="1427"/>
                </a:cubicBezTo>
                <a:cubicBezTo>
                  <a:pt x="664" y="1445"/>
                  <a:pt x="664" y="1445"/>
                  <a:pt x="664" y="1445"/>
                </a:cubicBezTo>
                <a:cubicBezTo>
                  <a:pt x="640" y="1445"/>
                  <a:pt x="640" y="1445"/>
                  <a:pt x="640" y="1445"/>
                </a:cubicBezTo>
                <a:cubicBezTo>
                  <a:pt x="640" y="1436"/>
                  <a:pt x="640" y="1436"/>
                  <a:pt x="640" y="1436"/>
                </a:cubicBezTo>
                <a:cubicBezTo>
                  <a:pt x="625" y="1436"/>
                  <a:pt x="625" y="1436"/>
                  <a:pt x="625" y="1436"/>
                </a:cubicBezTo>
                <a:cubicBezTo>
                  <a:pt x="625" y="1237"/>
                  <a:pt x="625" y="1237"/>
                  <a:pt x="625" y="1237"/>
                </a:cubicBezTo>
                <a:cubicBezTo>
                  <a:pt x="601" y="1237"/>
                  <a:pt x="601" y="1237"/>
                  <a:pt x="601" y="1237"/>
                </a:cubicBezTo>
                <a:cubicBezTo>
                  <a:pt x="601" y="1228"/>
                  <a:pt x="601" y="1228"/>
                  <a:pt x="601" y="1228"/>
                </a:cubicBezTo>
                <a:cubicBezTo>
                  <a:pt x="536" y="1228"/>
                  <a:pt x="536" y="1228"/>
                  <a:pt x="536" y="1228"/>
                </a:cubicBezTo>
                <a:cubicBezTo>
                  <a:pt x="536" y="1241"/>
                  <a:pt x="536" y="1241"/>
                  <a:pt x="536" y="1241"/>
                </a:cubicBezTo>
                <a:cubicBezTo>
                  <a:pt x="515" y="1241"/>
                  <a:pt x="515" y="1241"/>
                  <a:pt x="515" y="1241"/>
                </a:cubicBezTo>
                <a:cubicBezTo>
                  <a:pt x="515" y="1227"/>
                  <a:pt x="515" y="1227"/>
                  <a:pt x="515" y="1227"/>
                </a:cubicBezTo>
                <a:cubicBezTo>
                  <a:pt x="501" y="1227"/>
                  <a:pt x="501" y="1227"/>
                  <a:pt x="501" y="1227"/>
                </a:cubicBezTo>
                <a:cubicBezTo>
                  <a:pt x="501" y="1227"/>
                  <a:pt x="487" y="1169"/>
                  <a:pt x="456" y="1169"/>
                </a:cubicBezTo>
                <a:cubicBezTo>
                  <a:pt x="425" y="1169"/>
                  <a:pt x="401" y="1224"/>
                  <a:pt x="401" y="1224"/>
                </a:cubicBezTo>
                <a:cubicBezTo>
                  <a:pt x="392" y="1224"/>
                  <a:pt x="392" y="1224"/>
                  <a:pt x="392" y="1224"/>
                </a:cubicBezTo>
                <a:cubicBezTo>
                  <a:pt x="392" y="1243"/>
                  <a:pt x="392" y="1243"/>
                  <a:pt x="392" y="1243"/>
                </a:cubicBezTo>
                <a:cubicBezTo>
                  <a:pt x="373" y="1243"/>
                  <a:pt x="373" y="1243"/>
                  <a:pt x="373" y="1243"/>
                </a:cubicBezTo>
                <a:cubicBezTo>
                  <a:pt x="373" y="1233"/>
                  <a:pt x="373" y="1233"/>
                  <a:pt x="373" y="1233"/>
                </a:cubicBezTo>
                <a:cubicBezTo>
                  <a:pt x="320" y="1233"/>
                  <a:pt x="320" y="1233"/>
                  <a:pt x="320" y="1233"/>
                </a:cubicBezTo>
                <a:cubicBezTo>
                  <a:pt x="320" y="1245"/>
                  <a:pt x="320" y="1245"/>
                  <a:pt x="320" y="1245"/>
                </a:cubicBezTo>
                <a:cubicBezTo>
                  <a:pt x="303" y="1245"/>
                  <a:pt x="303" y="1245"/>
                  <a:pt x="303" y="1245"/>
                </a:cubicBezTo>
                <a:cubicBezTo>
                  <a:pt x="288" y="1257"/>
                  <a:pt x="288" y="1257"/>
                  <a:pt x="288" y="1257"/>
                </a:cubicBezTo>
                <a:cubicBezTo>
                  <a:pt x="288" y="1331"/>
                  <a:pt x="288" y="1331"/>
                  <a:pt x="288" y="1331"/>
                </a:cubicBezTo>
                <a:cubicBezTo>
                  <a:pt x="268" y="1331"/>
                  <a:pt x="268" y="1331"/>
                  <a:pt x="268" y="1331"/>
                </a:cubicBezTo>
                <a:cubicBezTo>
                  <a:pt x="268" y="1373"/>
                  <a:pt x="268" y="1373"/>
                  <a:pt x="268" y="1373"/>
                </a:cubicBezTo>
                <a:cubicBezTo>
                  <a:pt x="252" y="1373"/>
                  <a:pt x="252" y="1373"/>
                  <a:pt x="252" y="1373"/>
                </a:cubicBezTo>
                <a:cubicBezTo>
                  <a:pt x="252" y="1325"/>
                  <a:pt x="252" y="1325"/>
                  <a:pt x="252" y="1325"/>
                </a:cubicBezTo>
                <a:cubicBezTo>
                  <a:pt x="236" y="1325"/>
                  <a:pt x="236" y="1325"/>
                  <a:pt x="236" y="1325"/>
                </a:cubicBezTo>
                <a:cubicBezTo>
                  <a:pt x="236" y="1342"/>
                  <a:pt x="236" y="1342"/>
                  <a:pt x="236" y="1342"/>
                </a:cubicBezTo>
                <a:cubicBezTo>
                  <a:pt x="218" y="1342"/>
                  <a:pt x="218" y="1342"/>
                  <a:pt x="218" y="1342"/>
                </a:cubicBezTo>
                <a:cubicBezTo>
                  <a:pt x="218" y="1331"/>
                  <a:pt x="218" y="1331"/>
                  <a:pt x="218" y="1331"/>
                </a:cubicBezTo>
                <a:cubicBezTo>
                  <a:pt x="195" y="1331"/>
                  <a:pt x="195" y="1331"/>
                  <a:pt x="195" y="1331"/>
                </a:cubicBezTo>
                <a:cubicBezTo>
                  <a:pt x="195" y="1312"/>
                  <a:pt x="195" y="1312"/>
                  <a:pt x="195" y="1312"/>
                </a:cubicBezTo>
                <a:cubicBezTo>
                  <a:pt x="182" y="1299"/>
                  <a:pt x="182" y="1299"/>
                  <a:pt x="182" y="1299"/>
                </a:cubicBezTo>
                <a:cubicBezTo>
                  <a:pt x="168" y="1283"/>
                  <a:pt x="168" y="1283"/>
                  <a:pt x="168" y="1283"/>
                </a:cubicBezTo>
                <a:cubicBezTo>
                  <a:pt x="134" y="1283"/>
                  <a:pt x="134" y="1283"/>
                  <a:pt x="134" y="1283"/>
                </a:cubicBezTo>
                <a:cubicBezTo>
                  <a:pt x="102" y="1307"/>
                  <a:pt x="102" y="1307"/>
                  <a:pt x="102" y="1307"/>
                </a:cubicBezTo>
                <a:cubicBezTo>
                  <a:pt x="78" y="1307"/>
                  <a:pt x="78" y="1307"/>
                  <a:pt x="78" y="1307"/>
                </a:cubicBezTo>
                <a:cubicBezTo>
                  <a:pt x="78" y="1401"/>
                  <a:pt x="78" y="1401"/>
                  <a:pt x="78" y="1401"/>
                </a:cubicBezTo>
                <a:cubicBezTo>
                  <a:pt x="56" y="1357"/>
                  <a:pt x="56" y="1357"/>
                  <a:pt x="56" y="1357"/>
                </a:cubicBezTo>
                <a:cubicBezTo>
                  <a:pt x="56" y="1333"/>
                  <a:pt x="56" y="1333"/>
                  <a:pt x="56" y="1333"/>
                </a:cubicBezTo>
                <a:cubicBezTo>
                  <a:pt x="0" y="1333"/>
                  <a:pt x="0" y="1333"/>
                  <a:pt x="0" y="1333"/>
                </a:cubicBezTo>
                <a:cubicBezTo>
                  <a:pt x="0" y="1542"/>
                  <a:pt x="0" y="1542"/>
                  <a:pt x="0" y="1542"/>
                </a:cubicBezTo>
                <a:cubicBezTo>
                  <a:pt x="8000" y="1542"/>
                  <a:pt x="8000" y="1542"/>
                  <a:pt x="8000" y="1542"/>
                </a:cubicBezTo>
                <a:cubicBezTo>
                  <a:pt x="8000" y="1472"/>
                  <a:pt x="8000" y="1472"/>
                  <a:pt x="8000" y="1472"/>
                </a:cubicBezTo>
                <a:lnTo>
                  <a:pt x="7978" y="1472"/>
                </a:lnTo>
                <a:close/>
                <a:moveTo>
                  <a:pt x="3369" y="1457"/>
                </a:moveTo>
                <a:cubicBezTo>
                  <a:pt x="3356" y="1457"/>
                  <a:pt x="3356" y="1457"/>
                  <a:pt x="3356" y="1457"/>
                </a:cubicBezTo>
                <a:cubicBezTo>
                  <a:pt x="3356" y="1408"/>
                  <a:pt x="3356" y="1408"/>
                  <a:pt x="3356" y="1408"/>
                </a:cubicBezTo>
                <a:cubicBezTo>
                  <a:pt x="3369" y="1408"/>
                  <a:pt x="3369" y="1408"/>
                  <a:pt x="3369" y="1408"/>
                </a:cubicBezTo>
                <a:lnTo>
                  <a:pt x="3369" y="1457"/>
                </a:lnTo>
                <a:close/>
                <a:moveTo>
                  <a:pt x="3369" y="1389"/>
                </a:moveTo>
                <a:cubicBezTo>
                  <a:pt x="3356" y="1389"/>
                  <a:pt x="3356" y="1389"/>
                  <a:pt x="3356" y="1389"/>
                </a:cubicBezTo>
                <a:cubicBezTo>
                  <a:pt x="3356" y="1335"/>
                  <a:pt x="3356" y="1335"/>
                  <a:pt x="3356" y="1335"/>
                </a:cubicBezTo>
                <a:cubicBezTo>
                  <a:pt x="3369" y="1335"/>
                  <a:pt x="3369" y="1335"/>
                  <a:pt x="3369" y="1335"/>
                </a:cubicBezTo>
                <a:lnTo>
                  <a:pt x="3369" y="1389"/>
                </a:lnTo>
                <a:close/>
                <a:moveTo>
                  <a:pt x="3356" y="1141"/>
                </a:moveTo>
                <a:cubicBezTo>
                  <a:pt x="3356" y="1098"/>
                  <a:pt x="3356" y="1098"/>
                  <a:pt x="3356" y="1098"/>
                </a:cubicBezTo>
                <a:cubicBezTo>
                  <a:pt x="3356" y="1098"/>
                  <a:pt x="3373" y="1103"/>
                  <a:pt x="3373" y="1119"/>
                </a:cubicBezTo>
                <a:cubicBezTo>
                  <a:pt x="3373" y="1136"/>
                  <a:pt x="3356" y="1141"/>
                  <a:pt x="3356" y="1141"/>
                </a:cubicBezTo>
                <a:close/>
                <a:moveTo>
                  <a:pt x="3356" y="1060"/>
                </a:moveTo>
                <a:cubicBezTo>
                  <a:pt x="3356" y="1024"/>
                  <a:pt x="3356" y="1024"/>
                  <a:pt x="3356" y="1024"/>
                </a:cubicBezTo>
                <a:cubicBezTo>
                  <a:pt x="3356" y="1024"/>
                  <a:pt x="3373" y="1029"/>
                  <a:pt x="3373" y="1042"/>
                </a:cubicBezTo>
                <a:cubicBezTo>
                  <a:pt x="3373" y="1055"/>
                  <a:pt x="3356" y="1060"/>
                  <a:pt x="3356" y="1060"/>
                </a:cubicBezTo>
                <a:close/>
                <a:moveTo>
                  <a:pt x="3356" y="988"/>
                </a:moveTo>
                <a:cubicBezTo>
                  <a:pt x="3356" y="950"/>
                  <a:pt x="3356" y="950"/>
                  <a:pt x="3356" y="950"/>
                </a:cubicBezTo>
                <a:cubicBezTo>
                  <a:pt x="3356" y="950"/>
                  <a:pt x="3373" y="953"/>
                  <a:pt x="3373" y="969"/>
                </a:cubicBezTo>
                <a:cubicBezTo>
                  <a:pt x="3373" y="985"/>
                  <a:pt x="3356" y="988"/>
                  <a:pt x="3356" y="988"/>
                </a:cubicBezTo>
                <a:close/>
                <a:moveTo>
                  <a:pt x="3356" y="911"/>
                </a:moveTo>
                <a:cubicBezTo>
                  <a:pt x="3356" y="872"/>
                  <a:pt x="3356" y="872"/>
                  <a:pt x="3356" y="872"/>
                </a:cubicBezTo>
                <a:cubicBezTo>
                  <a:pt x="3356" y="872"/>
                  <a:pt x="3373" y="878"/>
                  <a:pt x="3373" y="891"/>
                </a:cubicBezTo>
                <a:cubicBezTo>
                  <a:pt x="3373" y="905"/>
                  <a:pt x="3356" y="911"/>
                  <a:pt x="3356" y="911"/>
                </a:cubicBezTo>
                <a:close/>
                <a:moveTo>
                  <a:pt x="3356" y="835"/>
                </a:moveTo>
                <a:cubicBezTo>
                  <a:pt x="3356" y="796"/>
                  <a:pt x="3356" y="796"/>
                  <a:pt x="3356" y="796"/>
                </a:cubicBezTo>
                <a:cubicBezTo>
                  <a:pt x="3356" y="796"/>
                  <a:pt x="3373" y="800"/>
                  <a:pt x="3373" y="815"/>
                </a:cubicBezTo>
                <a:cubicBezTo>
                  <a:pt x="3373" y="831"/>
                  <a:pt x="3356" y="835"/>
                  <a:pt x="3356" y="835"/>
                </a:cubicBezTo>
                <a:close/>
                <a:moveTo>
                  <a:pt x="3356" y="756"/>
                </a:moveTo>
                <a:cubicBezTo>
                  <a:pt x="3356" y="718"/>
                  <a:pt x="3356" y="718"/>
                  <a:pt x="3356" y="718"/>
                </a:cubicBezTo>
                <a:cubicBezTo>
                  <a:pt x="3356" y="718"/>
                  <a:pt x="3373" y="720"/>
                  <a:pt x="3373" y="737"/>
                </a:cubicBezTo>
                <a:cubicBezTo>
                  <a:pt x="3373" y="754"/>
                  <a:pt x="3356" y="756"/>
                  <a:pt x="3356" y="756"/>
                </a:cubicBezTo>
                <a:close/>
                <a:moveTo>
                  <a:pt x="5556" y="570"/>
                </a:moveTo>
                <a:cubicBezTo>
                  <a:pt x="5508" y="582"/>
                  <a:pt x="5508" y="582"/>
                  <a:pt x="5508" y="582"/>
                </a:cubicBezTo>
                <a:cubicBezTo>
                  <a:pt x="5490" y="529"/>
                  <a:pt x="5490" y="529"/>
                  <a:pt x="5490" y="529"/>
                </a:cubicBezTo>
                <a:cubicBezTo>
                  <a:pt x="5566" y="508"/>
                  <a:pt x="5566" y="508"/>
                  <a:pt x="5566" y="508"/>
                </a:cubicBezTo>
                <a:lnTo>
                  <a:pt x="5556" y="570"/>
                </a:lnTo>
                <a:close/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28A9D6"/>
                </a:gs>
              </a:gsLst>
              <a:lin ang="5400000" scaled="1"/>
            </a:gradFill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-22860" y="2973070"/>
            <a:ext cx="12214860" cy="1285875"/>
          </a:xfrm>
          <a:prstGeom prst="rect">
            <a:avLst/>
          </a:prstGeom>
          <a:solidFill>
            <a:srgbClr val="28A9D6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algn="ctr">
              <a:defRPr/>
            </a:pPr>
            <a:endParaRPr lang="en-US" altLang="zh-CN" b="1" dirty="0">
              <a:solidFill>
                <a:srgbClr val="FFFFFF"/>
              </a:solidFill>
              <a:ea typeface="微软雅黑" panose="020B0503020204020204" pitchFamily="34" charset="-122"/>
            </a:endParaRPr>
          </a:p>
        </p:txBody>
      </p:sp>
      <p:cxnSp>
        <p:nvCxnSpPr>
          <p:cNvPr id="25" name="直接连接符 24"/>
          <p:cNvCxnSpPr/>
          <p:nvPr/>
        </p:nvCxnSpPr>
        <p:spPr>
          <a:xfrm>
            <a:off x="1524000" y="4137459"/>
            <a:ext cx="9144000" cy="0"/>
          </a:xfrm>
          <a:prstGeom prst="line">
            <a:avLst/>
          </a:prstGeom>
          <a:ln w="19050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13"/>
          <p:cNvSpPr txBox="1"/>
          <p:nvPr/>
        </p:nvSpPr>
        <p:spPr>
          <a:xfrm>
            <a:off x="3336544" y="3324541"/>
            <a:ext cx="6318451" cy="583565"/>
          </a:xfrm>
          <a:prstGeom prst="rect">
            <a:avLst/>
          </a:prstGeom>
          <a:noFill/>
          <a:effectLst>
            <a:glow rad="101600">
              <a:schemeClr val="accent6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zh-CN" altLang="en-US" sz="3200" b="1" dirty="0">
                <a:solidFill>
                  <a:srgbClr val="FFFFFF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  <a:ea typeface="微软雅黑" panose="020B0503020204020204" pitchFamily="34" charset="-122"/>
              </a:rPr>
              <a:t>安路普重卡三包质量汇报</a:t>
            </a:r>
          </a:p>
        </p:txBody>
      </p:sp>
      <p:sp>
        <p:nvSpPr>
          <p:cNvPr id="43" name="文本框 42"/>
          <p:cNvSpPr txBox="1"/>
          <p:nvPr/>
        </p:nvSpPr>
        <p:spPr>
          <a:xfrm>
            <a:off x="3935760" y="4373328"/>
            <a:ext cx="4968552" cy="299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350" b="1" dirty="0">
                <a:solidFill>
                  <a:srgbClr val="28A9D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BEIJING GOLDRARE AUTOMOBILE PARTS CO.,LTD</a:t>
            </a:r>
            <a:endParaRPr lang="zh-CN" altLang="en-US" sz="1350" b="1" dirty="0">
              <a:solidFill>
                <a:srgbClr val="28A9D6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1752" y="1052722"/>
            <a:ext cx="1040769" cy="765270"/>
          </a:xfrm>
          <a:prstGeom prst="rect">
            <a:avLst/>
          </a:prstGeom>
        </p:spPr>
      </p:pic>
      <p:cxnSp>
        <p:nvCxnSpPr>
          <p:cNvPr id="24" name="直接连接符 23"/>
          <p:cNvCxnSpPr/>
          <p:nvPr/>
        </p:nvCxnSpPr>
        <p:spPr>
          <a:xfrm>
            <a:off x="8634283" y="4457060"/>
            <a:ext cx="2033717" cy="0"/>
          </a:xfrm>
          <a:prstGeom prst="line">
            <a:avLst/>
          </a:prstGeom>
          <a:ln w="31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连接符 32"/>
          <p:cNvCxnSpPr/>
          <p:nvPr/>
        </p:nvCxnSpPr>
        <p:spPr>
          <a:xfrm>
            <a:off x="1524000" y="4457060"/>
            <a:ext cx="2681790" cy="0"/>
          </a:xfrm>
          <a:prstGeom prst="line">
            <a:avLst/>
          </a:prstGeom>
          <a:ln w="31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/>
          <p:cNvCxnSpPr/>
          <p:nvPr/>
        </p:nvCxnSpPr>
        <p:spPr>
          <a:xfrm>
            <a:off x="8635770" y="4505072"/>
            <a:ext cx="2032230" cy="0"/>
          </a:xfrm>
          <a:prstGeom prst="line">
            <a:avLst/>
          </a:prstGeom>
          <a:ln w="31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/>
          <p:cNvCxnSpPr/>
          <p:nvPr/>
        </p:nvCxnSpPr>
        <p:spPr>
          <a:xfrm>
            <a:off x="8634282" y="4553083"/>
            <a:ext cx="2033718" cy="0"/>
          </a:xfrm>
          <a:prstGeom prst="line">
            <a:avLst/>
          </a:prstGeom>
          <a:ln w="31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连接符 35"/>
          <p:cNvCxnSpPr/>
          <p:nvPr/>
        </p:nvCxnSpPr>
        <p:spPr>
          <a:xfrm>
            <a:off x="1518735" y="4505072"/>
            <a:ext cx="2687055" cy="0"/>
          </a:xfrm>
          <a:prstGeom prst="line">
            <a:avLst/>
          </a:prstGeom>
          <a:ln w="31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连接符 36"/>
          <p:cNvCxnSpPr/>
          <p:nvPr/>
        </p:nvCxnSpPr>
        <p:spPr>
          <a:xfrm>
            <a:off x="1524000" y="4553083"/>
            <a:ext cx="2681790" cy="0"/>
          </a:xfrm>
          <a:prstGeom prst="line">
            <a:avLst/>
          </a:prstGeom>
          <a:ln w="31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图片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3" y="1628809"/>
            <a:ext cx="2313861" cy="1874227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8760460" y="5137785"/>
            <a:ext cx="13138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2025.8.6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/>
        </p:nvSpPr>
        <p:spPr>
          <a:xfrm>
            <a:off x="335280" y="116205"/>
            <a:ext cx="7395845" cy="502920"/>
          </a:xfrm>
          <a:prstGeom prst="rect">
            <a:avLst/>
          </a:prstGeom>
        </p:spPr>
        <p:txBody>
          <a:bodyPr lIns="72886" tIns="36443" rIns="72886" bIns="36443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800" b="1" kern="1200">
                <a:solidFill>
                  <a:srgbClr val="152A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9pPr>
          </a:lstStyle>
          <a:p>
            <a:endParaRPr lang="zh-CN" altLang="en-US" sz="2000" dirty="0" smtClean="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2485" y="116205"/>
            <a:ext cx="619760" cy="455930"/>
          </a:xfrm>
          <a:prstGeom prst="rect">
            <a:avLst/>
          </a:prstGeom>
        </p:spPr>
      </p:pic>
      <p:graphicFrame>
        <p:nvGraphicFramePr>
          <p:cNvPr id="3" name="表格 2"/>
          <p:cNvGraphicFramePr/>
          <p:nvPr>
            <p:custDataLst>
              <p:tags r:id="rId1"/>
            </p:custDataLst>
          </p:nvPr>
        </p:nvGraphicFramePr>
        <p:xfrm>
          <a:off x="1559560" y="1052830"/>
          <a:ext cx="8535670" cy="4907280"/>
        </p:xfrm>
        <a:graphic>
          <a:graphicData uri="http://schemas.openxmlformats.org/drawingml/2006/table">
            <a:tbl>
              <a:tblPr/>
              <a:tblGrid>
                <a:gridCol w="820420"/>
                <a:gridCol w="7715250"/>
              </a:tblGrid>
              <a:tr h="32131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1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质量问题统计大纲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1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序号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1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统计任务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134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1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按月统计每个工厂的调高手柄发货数量，从</a:t>
                      </a:r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2022</a:t>
                      </a:r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年到现在。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071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2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再根据</a:t>
                      </a:r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VDC</a:t>
                      </a:r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阀导向杆三种状态的切换时间，分类数量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134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3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统计</a:t>
                      </a:r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2024</a:t>
                      </a:r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年、</a:t>
                      </a:r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2025</a:t>
                      </a:r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年各工厂的总索赔金额，分出和安路普相关的占比费用。包含三包和小循环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134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4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按月份、按客户（或工厂）统计失效的</a:t>
                      </a:r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VDC</a:t>
                      </a:r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阀总数量（个数），包含三包和小循环。统计</a:t>
                      </a:r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2024</a:t>
                      </a:r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年、</a:t>
                      </a:r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2025</a:t>
                      </a:r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年的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134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5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把欧曼、陕汽 </a:t>
                      </a:r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2024</a:t>
                      </a:r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年、</a:t>
                      </a:r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2025</a:t>
                      </a:r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年和安路普相关的三包费用按祸首件进行分类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071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6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统计各工厂返回的三包</a:t>
                      </a:r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VDC</a:t>
                      </a:r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阀数量，复测后的结果，分析的原因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134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7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把欧曼</a:t>
                      </a:r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2024</a:t>
                      </a:r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年、</a:t>
                      </a:r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2025</a:t>
                      </a:r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年因为</a:t>
                      </a:r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VDC</a:t>
                      </a:r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阀失效的，整理出对应的生产日期、报修日期、行驶里程明细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/>
        </p:nvSpPr>
        <p:spPr>
          <a:xfrm>
            <a:off x="335280" y="116205"/>
            <a:ext cx="7395845" cy="502920"/>
          </a:xfrm>
          <a:prstGeom prst="rect">
            <a:avLst/>
          </a:prstGeom>
        </p:spPr>
        <p:txBody>
          <a:bodyPr lIns="72886" tIns="36443" rIns="72886" bIns="36443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800" b="1" kern="1200">
                <a:solidFill>
                  <a:srgbClr val="152A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9pPr>
          </a:lstStyle>
          <a:p>
            <a:r>
              <a:rPr lang="en-US" altLang="zh-CN" sz="2000" dirty="0"/>
              <a:t>1.</a:t>
            </a:r>
            <a:r>
              <a:rPr lang="zh-CN" altLang="en-US" sz="2000" dirty="0"/>
              <a:t>问题描述（更改）</a:t>
            </a:r>
            <a:endParaRPr lang="zh-CN" altLang="en-US" sz="2000" dirty="0" smtClean="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2485" y="116205"/>
            <a:ext cx="619760" cy="455930"/>
          </a:xfrm>
          <a:prstGeom prst="rect">
            <a:avLst/>
          </a:prstGeom>
        </p:spPr>
      </p:pic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767715" y="908685"/>
          <a:ext cx="9536430" cy="4881245"/>
        </p:xfrm>
        <a:graphic>
          <a:graphicData uri="http://schemas.openxmlformats.org/drawingml/2006/table">
            <a:tbl>
              <a:tblPr/>
              <a:tblGrid>
                <a:gridCol w="1589405"/>
                <a:gridCol w="1589405"/>
                <a:gridCol w="1589405"/>
                <a:gridCol w="1589405"/>
                <a:gridCol w="1589405"/>
                <a:gridCol w="1589405"/>
              </a:tblGrid>
              <a:tr h="330835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1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VDC</a:t>
                      </a:r>
                      <a:r>
                        <a:rPr lang="zh-CN" altLang="en-US" sz="1800" b="1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阀失效数量统计</a:t>
                      </a:r>
                    </a:p>
                  </a:txBody>
                  <a:tcPr marL="9842" marR="9842" marT="98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45745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1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年份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1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月份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1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陕汽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1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欧曼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1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长春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1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合计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415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altLang="en-US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不包括小循环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6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108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90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70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268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4155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2025</a:t>
                      </a:r>
                      <a:r>
                        <a:rPr lang="zh-CN" altLang="en-US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年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5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87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63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91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241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638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4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106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75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73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254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352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3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75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55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29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159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479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37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19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56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511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53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30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18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101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4790">
                <a:tc rowSpan="12"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2024</a:t>
                      </a:r>
                      <a:r>
                        <a:rPr lang="zh-CN" altLang="en-US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年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12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80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64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sz="14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144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415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11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57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45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sz="14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102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479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10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99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64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sz="14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163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415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9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53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66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sz="14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119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415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8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106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64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sz="14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170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415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7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66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56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sz="14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122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415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6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28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33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sz="14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61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479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5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sz="14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35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sz="14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35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415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4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sz="14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20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sz="14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20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479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3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sz="14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36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sz="14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36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352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sz="14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3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sz="14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3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479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sz="14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11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sz="14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11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415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共计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1" i="0">
                          <a:solidFill>
                            <a:srgbClr val="FF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810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1" i="0">
                          <a:solidFill>
                            <a:srgbClr val="FF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757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1" i="0">
                          <a:solidFill>
                            <a:srgbClr val="FF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230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400" b="1" i="0">
                          <a:solidFill>
                            <a:srgbClr val="FF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1797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/>
        </p:nvSpPr>
        <p:spPr>
          <a:xfrm>
            <a:off x="335280" y="116205"/>
            <a:ext cx="7395845" cy="502920"/>
          </a:xfrm>
          <a:prstGeom prst="rect">
            <a:avLst/>
          </a:prstGeom>
        </p:spPr>
        <p:txBody>
          <a:bodyPr lIns="72886" tIns="36443" rIns="72886" bIns="36443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800" b="1" kern="1200">
                <a:solidFill>
                  <a:srgbClr val="152A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9pPr>
          </a:lstStyle>
          <a:p>
            <a:r>
              <a:rPr lang="en-US" altLang="zh-CN" sz="2000" dirty="0"/>
              <a:t>1.</a:t>
            </a:r>
            <a:r>
              <a:rPr lang="zh-CN" altLang="en-US" sz="2000" dirty="0"/>
              <a:t>问题描述（更改）</a:t>
            </a:r>
            <a:endParaRPr lang="zh-CN" altLang="en-US" sz="2000" dirty="0" smtClean="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2485" y="116205"/>
            <a:ext cx="619760" cy="45593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9087485" y="337375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/>
          </a:p>
        </p:txBody>
      </p:sp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767715" y="659130"/>
          <a:ext cx="11134725" cy="4488810"/>
        </p:xfrm>
        <a:graphic>
          <a:graphicData uri="http://schemas.openxmlformats.org/drawingml/2006/table">
            <a:tbl>
              <a:tblPr/>
              <a:tblGrid>
                <a:gridCol w="376557"/>
                <a:gridCol w="1366126"/>
                <a:gridCol w="753113"/>
                <a:gridCol w="638432"/>
                <a:gridCol w="623062"/>
                <a:gridCol w="622471"/>
                <a:gridCol w="271334"/>
                <a:gridCol w="845820"/>
                <a:gridCol w="702481"/>
                <a:gridCol w="729107"/>
                <a:gridCol w="788250"/>
                <a:gridCol w="340494"/>
                <a:gridCol w="768985"/>
                <a:gridCol w="769163"/>
                <a:gridCol w="769665"/>
                <a:gridCol w="769665"/>
              </a:tblGrid>
              <a:tr h="441325">
                <a:tc gridSpan="16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安路普三包费用祸首件占比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48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序号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2025</a:t>
                      </a:r>
                      <a:r>
                        <a:rPr lang="zh-CN" altLang="en-US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年</a:t>
                      </a:r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1-5</a:t>
                      </a:r>
                      <a:r>
                        <a:rPr lang="zh-CN" altLang="en-US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月陕汽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rowSpan="16">
                  <a:txBody>
                    <a:bodyPr/>
                    <a:lstStyle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2025</a:t>
                      </a:r>
                      <a:r>
                        <a:rPr lang="zh-CN" altLang="en-US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年</a:t>
                      </a:r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1-5</a:t>
                      </a:r>
                      <a:r>
                        <a:rPr lang="zh-CN" altLang="en-US" sz="14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月欧曼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rowSpan="16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altLang="en-US" sz="14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CN" sz="140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2025</a:t>
                      </a:r>
                      <a:r>
                        <a:rPr lang="zh-CN" altLang="en-US" sz="140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年</a:t>
                      </a:r>
                      <a:r>
                        <a:rPr lang="en-US" altLang="zh-CN" sz="140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1-5</a:t>
                      </a:r>
                      <a:r>
                        <a:rPr lang="zh-CN" altLang="en-US" sz="140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月解放</a:t>
                      </a:r>
                      <a:endParaRPr lang="zh-CN" altLang="en-US" sz="14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956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祸首件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费用合计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数量总计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费用占比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数量占比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费用合计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数量总计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费用占比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数量占比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费用合计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数量总计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费用占比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数量占比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24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VDC</a:t>
                      </a:r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阀气路总成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193682 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321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25%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25%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159910 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213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39%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37%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88705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195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43.37%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40.63%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高度调节手柄总成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8839 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15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17447 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24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4%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4%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101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0.05%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0.21%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019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3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2.0</a:t>
                      </a:r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悬浮气路总成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194408 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313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25%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25%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80976 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71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20%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12%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44628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76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21.82%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15.83%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4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升降开关气路总成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125668 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188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16%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15%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35555 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57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9%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10%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58395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160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28.55%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33.33%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24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5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气囊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72759 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115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10%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9%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60330 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96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15%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17%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1304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0.64%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0.83%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24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6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腰托开关总成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31390 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54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4%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4%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13255 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24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3%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4%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11379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44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5.56%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9.17%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24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7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按压式速降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7688 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36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3%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2288 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5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altLang="zh-CN"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altLang="zh-CN"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288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8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气路维修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30862 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56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4%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29758 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76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7%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13%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3006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1.47%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1.25%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24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9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阻尼调节手柄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21062 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40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3%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3%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6261 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11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altLang="zh-CN"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altLang="zh-CN"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altLang="zh-CN"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altLang="zh-CN"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019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10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1.0</a:t>
                      </a:r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升降气阀总成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65387 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100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9%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8%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altLang="en-US"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altLang="en-US"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altLang="en-US"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altLang="en-US"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24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11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腰托气阀漏气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80 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0%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0%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altLang="en-US"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altLang="en-US"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altLang="en-US"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altLang="en-US"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019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12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1.3</a:t>
                      </a:r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悬浮气路总成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4758 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8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altLang="en-US"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altLang="en-US"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altLang="en-US"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altLang="en-US"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24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13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通风加热</a:t>
                      </a:r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ECU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420 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0%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0%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altLang="en-US"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altLang="en-US"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altLang="en-US"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altLang="en-US"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24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14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总计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763886 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1259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405780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200" b="0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577</a:t>
                      </a: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204513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480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altLang="en-US"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CN" altLang="en-US" sz="1200" b="0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1" name="表格 20"/>
          <p:cNvGraphicFramePr/>
          <p:nvPr>
            <p:custDataLst>
              <p:tags r:id="rId2"/>
            </p:custDataLst>
          </p:nvPr>
        </p:nvGraphicFramePr>
        <p:xfrm>
          <a:off x="807720" y="5251450"/>
          <a:ext cx="11148695" cy="1606550"/>
        </p:xfrm>
        <a:graphic>
          <a:graphicData uri="http://schemas.openxmlformats.org/drawingml/2006/table">
            <a:tbl>
              <a:tblPr/>
              <a:tblGrid>
                <a:gridCol w="617855"/>
                <a:gridCol w="558165"/>
                <a:gridCol w="621665"/>
                <a:gridCol w="639445"/>
                <a:gridCol w="657860"/>
                <a:gridCol w="621030"/>
                <a:gridCol w="531495"/>
                <a:gridCol w="530860"/>
                <a:gridCol w="530860"/>
                <a:gridCol w="530225"/>
                <a:gridCol w="530860"/>
                <a:gridCol w="530860"/>
                <a:gridCol w="531495"/>
                <a:gridCol w="530860"/>
                <a:gridCol w="530860"/>
                <a:gridCol w="530860"/>
                <a:gridCol w="530225"/>
                <a:gridCol w="531495"/>
                <a:gridCol w="530860"/>
                <a:gridCol w="530860"/>
              </a:tblGrid>
              <a:tr h="213995">
                <a:tc gridSpan="6"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10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陕汽维修方式统计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marL="9525" indent="0" algn="ctr" fontAlgn="ctr"/>
                      <a:endParaRPr sz="10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10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欧曼维修方式统计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marL="9525" indent="0" algn="ctr" fontAlgn="ctr"/>
                      <a:endParaRPr sz="10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10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解放维修方式统计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98755">
                <a:tc>
                  <a:txBody>
                    <a:bodyPr/>
                    <a:lstStyle/>
                    <a:p>
                      <a:pPr marL="9525" indent="0" algn="ctr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拆分件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整椅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底座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维修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合计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拆分件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整椅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底座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维修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合计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拆分件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整椅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底座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维修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合计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8755"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数量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971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16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114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158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1259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数量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479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27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68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577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数量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463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6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480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占比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77%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13%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占比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83%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12%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占比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96.46%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1.46%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0.83%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1.25%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0360"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金额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433264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51760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197393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81466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763883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金额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321560 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19740 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48319 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33259 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422876.734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金额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186345 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20603 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9802 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3007 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219757 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占比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57%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7%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26%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占比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76%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8%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占比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84.80%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9.38%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4.46%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1.37%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8445"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单价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446 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3235 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1732 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516 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单价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671 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6580 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1790 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489 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单价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402 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2943 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2450 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501 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/>
        </p:nvSpPr>
        <p:spPr>
          <a:xfrm>
            <a:off x="335280" y="116205"/>
            <a:ext cx="7395845" cy="502920"/>
          </a:xfrm>
          <a:prstGeom prst="rect">
            <a:avLst/>
          </a:prstGeom>
        </p:spPr>
        <p:txBody>
          <a:bodyPr lIns="72886" tIns="36443" rIns="72886" bIns="36443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800" b="1" kern="1200">
                <a:solidFill>
                  <a:srgbClr val="152A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defRPr>
            </a:lvl9pPr>
          </a:lstStyle>
          <a:p>
            <a:r>
              <a:rPr lang="zh-CN" altLang="en-US" sz="2000" dirty="0" smtClean="0"/>
              <a:t>配件维修单价（更改）</a:t>
            </a:r>
            <a:endParaRPr lang="en-US" altLang="zh-CN" sz="2000" dirty="0" smtClean="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2485" y="116205"/>
            <a:ext cx="619760" cy="455930"/>
          </a:xfrm>
          <a:prstGeom prst="rect">
            <a:avLst/>
          </a:prstGeom>
        </p:spPr>
      </p:pic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232410" y="765175"/>
          <a:ext cx="11426190" cy="4138294"/>
        </p:xfrm>
        <a:graphic>
          <a:graphicData uri="http://schemas.openxmlformats.org/drawingml/2006/table">
            <a:tbl>
              <a:tblPr/>
              <a:tblGrid>
                <a:gridCol w="399982"/>
                <a:gridCol w="1069556"/>
                <a:gridCol w="1059815"/>
                <a:gridCol w="920750"/>
                <a:gridCol w="884855"/>
                <a:gridCol w="1033172"/>
                <a:gridCol w="691030"/>
                <a:gridCol w="677274"/>
                <a:gridCol w="677275"/>
                <a:gridCol w="678375"/>
                <a:gridCol w="678375"/>
                <a:gridCol w="678925"/>
                <a:gridCol w="677825"/>
                <a:gridCol w="1298981"/>
              </a:tblGrid>
              <a:tr h="350520">
                <a:tc rowSpan="2">
                  <a:txBody>
                    <a:bodyPr/>
                    <a:lstStyle/>
                    <a:p>
                      <a:pPr marL="28575" indent="0" fontAlgn="ctr"/>
                      <a:r>
                        <a:rPr lang="zh-CN" alt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平台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8575" indent="0" fontAlgn="ctr"/>
                      <a:r>
                        <a:rPr lang="zh-CN" alt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配件名称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8575" indent="0" algn="ctr" fontAlgn="ctr"/>
                      <a:r>
                        <a:rPr lang="zh-CN" alt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安路普销售价格</a:t>
                      </a:r>
                      <a:endParaRPr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8575" indent="0" algn="ctr" fontAlgn="ctr"/>
                      <a:r>
                        <a:rPr lang="zh-CN" alt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各工厂采购价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8575" indent="0" algn="ctr" fontAlgn="ctr"/>
                      <a:r>
                        <a:rPr lang="zh-CN" alt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主机厂采购价格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marL="28575" indent="0" algn="ctr" fontAlgn="ctr"/>
                      <a:r>
                        <a:rPr lang="zh-CN" altLang="en-US" sz="11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索赔安路普材料费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zh-CN" altLang="en-US" sz="11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平均索赔单价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zh-CN" altLang="en-US" sz="11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配件索赔单价统一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179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zh-CN" alt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欧曼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zh-CN" altLang="en-US" sz="1100"/>
                        <a:t>陕汽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zh-CN" altLang="en-US" sz="1100"/>
                        <a:t>解放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>
                        <a:buNone/>
                      </a:pPr>
                      <a:r>
                        <a:rPr lang="zh-CN" altLang="en-US" sz="1100"/>
                        <a:t>戴姆勒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zh-CN" alt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欧曼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zh-CN" altLang="en-US" sz="1100"/>
                        <a:t>陕汽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zh-CN" altLang="en-US" sz="1100"/>
                        <a:t>解放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>
                        <a:buNone/>
                      </a:pPr>
                      <a:r>
                        <a:rPr lang="zh-CN" altLang="en-US" sz="1100"/>
                        <a:t>戴姆勒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>
                        <a:buNone/>
                      </a:pPr>
                      <a:r>
                        <a:rPr lang="zh-CN" altLang="en-US" sz="1100"/>
                        <a:t>索赔单价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5135">
                <a:tc rowSpan="3">
                  <a:txBody>
                    <a:bodyPr/>
                    <a:lstStyle/>
                    <a:p>
                      <a:pPr marL="28575" indent="0" algn="ctr" fontAlgn="ctr"/>
                      <a:r>
                        <a:rPr lang="zh-CN" alt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鱼阀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zh-CN" altLang="en-US" sz="1200">
                          <a:solidFill>
                            <a:srgbClr val="000000"/>
                          </a:solidFill>
                          <a:latin typeface="新宋体" panose="02010609030101010101" charset="-122"/>
                          <a:ea typeface="新宋体" panose="02010609030101010101" charset="-122"/>
                        </a:rPr>
                        <a:t>升降开关气路总成（带速降）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37.6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44.2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endParaRPr lang="en-US" altLang="zh-CN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194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133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73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endParaRPr lang="en-US" altLang="zh-CN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533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463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276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endParaRPr lang="en-US" altLang="zh-CN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400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259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200">
                          <a:solidFill>
                            <a:srgbClr val="000000"/>
                          </a:solidFill>
                          <a:latin typeface="新宋体" panose="02010609030101010101" charset="-122"/>
                          <a:ea typeface="新宋体" panose="02010609030101010101" charset="-122"/>
                        </a:rPr>
                        <a:t>2.0</a:t>
                      </a:r>
                      <a:r>
                        <a:rPr lang="zh-CN" altLang="en-US" sz="1200">
                          <a:solidFill>
                            <a:srgbClr val="000000"/>
                          </a:solidFill>
                          <a:latin typeface="新宋体" panose="02010609030101010101" charset="-122"/>
                          <a:ea typeface="新宋体" panose="02010609030101010101" charset="-122"/>
                        </a:rPr>
                        <a:t>悬浮气路总成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32.15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44.88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endParaRPr lang="en-US" altLang="zh-CN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578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113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77.4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endParaRPr lang="en-US" altLang="zh-CN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1046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429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410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endParaRPr lang="en-US" altLang="zh-CN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420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926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2.0</a:t>
                      </a:r>
                      <a:r>
                        <a:rPr lang="zh-CN" alt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气囊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43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50.6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endParaRPr lang="en-US" altLang="zh-CN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86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152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88.4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endParaRPr lang="en-US" altLang="zh-CN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509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670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484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endParaRPr lang="en-US" altLang="zh-CN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500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8145">
                <a:tc rowSpan="5"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VDC</a:t>
                      </a:r>
                      <a:r>
                        <a:rPr lang="zh-CN" alt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阀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200">
                          <a:solidFill>
                            <a:srgbClr val="000000"/>
                          </a:solidFill>
                          <a:latin typeface="新宋体" panose="02010609030101010101" charset="-122"/>
                          <a:ea typeface="新宋体" panose="02010609030101010101" charset="-122"/>
                        </a:rPr>
                        <a:t>2.2VDC</a:t>
                      </a:r>
                      <a:r>
                        <a:rPr lang="zh-CN" altLang="en-US" sz="1200">
                          <a:solidFill>
                            <a:srgbClr val="000000"/>
                          </a:solidFill>
                          <a:latin typeface="新宋体" panose="02010609030101010101" charset="-122"/>
                          <a:ea typeface="新宋体" panose="02010609030101010101" charset="-122"/>
                        </a:rPr>
                        <a:t>阀气路总成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44.6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52.5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endParaRPr lang="en-US" altLang="zh-CN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396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98.31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--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en-US" alt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293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776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436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356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603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430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830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200">
                          <a:solidFill>
                            <a:srgbClr val="000000"/>
                          </a:solidFill>
                          <a:latin typeface="新宋体" panose="02010609030101010101" charset="-122"/>
                          <a:ea typeface="新宋体" panose="02010609030101010101" charset="-122"/>
                        </a:rPr>
                        <a:t>2.2</a:t>
                      </a:r>
                      <a:r>
                        <a:rPr lang="zh-CN" altLang="en-US" sz="1200">
                          <a:solidFill>
                            <a:srgbClr val="000000"/>
                          </a:solidFill>
                          <a:latin typeface="新宋体" panose="02010609030101010101" charset="-122"/>
                          <a:ea typeface="新宋体" panose="02010609030101010101" charset="-122"/>
                        </a:rPr>
                        <a:t>高度调节手柄总成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32.1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37.9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endParaRPr lang="en-US" altLang="zh-CN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106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80.26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--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525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452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260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endParaRPr lang="en-US" altLang="zh-CN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450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37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zh-CN" altLang="en-US" sz="1200">
                          <a:solidFill>
                            <a:srgbClr val="000000"/>
                          </a:solidFill>
                          <a:latin typeface="新宋体" panose="02010609030101010101" charset="-122"/>
                          <a:ea typeface="新宋体" panose="02010609030101010101" charset="-122"/>
                        </a:rPr>
                        <a:t>按压式速降阀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5.1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6.1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endParaRPr lang="en-US" altLang="zh-CN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66.5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——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--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377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162</a:t>
                      </a:r>
                      <a:r>
                        <a:rPr lang="zh-CN" alt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（外壳）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--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endParaRPr lang="en-US" altLang="zh-CN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300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688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zh-CN" alt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腰托阀</a:t>
                      </a: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</a:t>
                      </a:r>
                      <a:r>
                        <a:rPr lang="zh-CN" alt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孔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42.7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50.2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endParaRPr lang="en-US" altLang="zh-CN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263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——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--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528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499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270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258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400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561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zh-CN" alt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腰托阀</a:t>
                      </a: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  <a:r>
                        <a:rPr lang="zh-CN" alt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孔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29.5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34.7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endParaRPr lang="en-US" altLang="zh-CN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——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152.7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/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100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 fontAlgn="ctr">
                        <a:buNone/>
                      </a:pPr>
                      <a:endParaRPr lang="en-US" altLang="zh-CN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5" name="表格 14"/>
          <p:cNvGraphicFramePr/>
          <p:nvPr>
            <p:custDataLst>
              <p:tags r:id="rId2"/>
            </p:custDataLst>
          </p:nvPr>
        </p:nvGraphicFramePr>
        <p:xfrm>
          <a:off x="263525" y="5048885"/>
          <a:ext cx="5812155" cy="1638300"/>
        </p:xfrm>
        <a:graphic>
          <a:graphicData uri="http://schemas.openxmlformats.org/drawingml/2006/table">
            <a:tbl>
              <a:tblPr/>
              <a:tblGrid>
                <a:gridCol w="2196465"/>
                <a:gridCol w="1240155"/>
                <a:gridCol w="1240155"/>
                <a:gridCol w="1135380"/>
              </a:tblGrid>
              <a:tr h="519430"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主机厂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索赔安路普材料费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平均索赔价格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统一索赔单价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9435"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福田轻卡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21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228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230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9435"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一汽轻卡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26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489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230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295275" y="786130"/>
          <a:ext cx="11666220" cy="5919470"/>
        </p:xfrm>
        <a:graphic>
          <a:graphicData uri="http://schemas.openxmlformats.org/drawingml/2006/table">
            <a:tbl>
              <a:tblPr/>
              <a:tblGrid>
                <a:gridCol w="560070"/>
                <a:gridCol w="633730"/>
                <a:gridCol w="1273175"/>
                <a:gridCol w="1273810"/>
                <a:gridCol w="269240"/>
                <a:gridCol w="269240"/>
                <a:gridCol w="269240"/>
                <a:gridCol w="269875"/>
                <a:gridCol w="268605"/>
                <a:gridCol w="269240"/>
                <a:gridCol w="269240"/>
                <a:gridCol w="269875"/>
                <a:gridCol w="268605"/>
                <a:gridCol w="269875"/>
                <a:gridCol w="268605"/>
                <a:gridCol w="269875"/>
                <a:gridCol w="327660"/>
                <a:gridCol w="269240"/>
                <a:gridCol w="269240"/>
                <a:gridCol w="268605"/>
                <a:gridCol w="269875"/>
                <a:gridCol w="268605"/>
                <a:gridCol w="269875"/>
                <a:gridCol w="269240"/>
                <a:gridCol w="269875"/>
                <a:gridCol w="267970"/>
                <a:gridCol w="269875"/>
                <a:gridCol w="269240"/>
                <a:gridCol w="269875"/>
                <a:gridCol w="268605"/>
                <a:gridCol w="451485"/>
                <a:gridCol w="414655"/>
              </a:tblGrid>
              <a:tr h="313690">
                <a:tc gridSpan="32"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配件发货明细</a:t>
                      </a:r>
                    </a:p>
                  </a:txBody>
                  <a:tcPr marL="9842" marR="9842" marT="984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>
                      <a:noFill/>
                    </a:ln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13055">
                <a:tc rowSpan="2"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序号</a:t>
                      </a: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客户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零件号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产品名称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gridSpan="13"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2024</a:t>
                      </a:r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年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13"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2025</a:t>
                      </a:r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年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总计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备注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891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</a:t>
                      </a:r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</a:t>
                      </a:r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</a:t>
                      </a:r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</a:t>
                      </a:r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</a:t>
                      </a:r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</a:t>
                      </a:r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</a:t>
                      </a:r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</a:t>
                      </a:r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合计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</a:t>
                      </a:r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</a:t>
                      </a:r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</a:t>
                      </a:r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</a:t>
                      </a:r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</a:t>
                      </a:r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</a:t>
                      </a:r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</a:t>
                      </a:r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</a:t>
                      </a:r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7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合计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rowSpan="6"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河北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SLT0012154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轻卡悬浮阀总成</a:t>
                      </a:r>
                      <a:r>
                        <a:rPr lang="en-US" altLang="zh-CN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-</a:t>
                      </a:r>
                      <a:r>
                        <a:rPr lang="zh-CN" altLang="en-US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售后专用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2598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1358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1600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2200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1780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799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11235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850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850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12085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l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SLT0012155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轻卡悬浮阀总成无腰托</a:t>
                      </a:r>
                      <a:r>
                        <a:rPr lang="en-US" altLang="zh-CN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-</a:t>
                      </a:r>
                      <a:r>
                        <a:rPr lang="zh-CN" altLang="en-US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售后专用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251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2851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2851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l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SLT0012613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轻卡座椅气阀维修包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1600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1600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l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4480"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600" b="0" i="0">
                          <a:solidFill>
                            <a:srgbClr val="9C0006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SHT0012022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悬浮气路总成（大剪刀底板）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l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</a:t>
                      </a: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600" b="0" i="0">
                          <a:solidFill>
                            <a:srgbClr val="9C0006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SHT0000144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H3000</a:t>
                      </a:r>
                      <a:r>
                        <a:rPr lang="zh-CN" altLang="en-US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气阀总成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l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5115"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</a:t>
                      </a: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SHT0000505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升降开关总成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l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</a:t>
                      </a: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rowSpan="10"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西安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SHT0012130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升降速降开关气路总成（新）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480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180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180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360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1440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239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659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2099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l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</a:t>
                      </a: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600" b="0" i="0">
                          <a:solidFill>
                            <a:srgbClr val="9C0006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SHT0000144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H3000</a:t>
                      </a:r>
                      <a:r>
                        <a:rPr lang="zh-CN" altLang="en-US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气阀总成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1700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l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</a:t>
                      </a: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SHT0012989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升降速降调节开关总成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540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1480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240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540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2920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180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3100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l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4480"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</a:t>
                      </a: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SHT0013134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2.0</a:t>
                      </a:r>
                      <a:r>
                        <a:rPr lang="zh-CN" altLang="en-US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气囊总成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150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720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120</a:t>
                      </a: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210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930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l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5115"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</a:t>
                      </a: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600" b="0" i="0">
                          <a:solidFill>
                            <a:srgbClr val="9C0006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SHT0012022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悬浮气路总成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280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920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320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320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240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2940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194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994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3934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l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</a:t>
                      </a: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SHT0014722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VDC</a:t>
                      </a:r>
                      <a:r>
                        <a:rPr lang="zh-CN" altLang="en-US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气阀气路总成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160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86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320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580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1686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199</a:t>
                      </a: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220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1519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3205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l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13</a:t>
                      </a: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SHT0012024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1.0</a:t>
                      </a:r>
                      <a:r>
                        <a:rPr lang="zh-CN" altLang="en-US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升级悬浮阀总成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140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l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14</a:t>
                      </a: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SHT0016950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VDC</a:t>
                      </a:r>
                      <a:r>
                        <a:rPr lang="zh-CN" altLang="en-US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气阀气路总成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220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-220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280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520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128</a:t>
                      </a: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128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648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l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15</a:t>
                      </a: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SLT0010277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轻卡气囊总成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l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3845"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17</a:t>
                      </a: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SHT0015934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气囊总成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19</a:t>
                      </a: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长春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SHT0014169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VDC</a:t>
                      </a:r>
                      <a:r>
                        <a:rPr lang="zh-CN" altLang="en-US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气阀气路总成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240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240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660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l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</a:t>
                      </a: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SHT0015090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600" b="0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悬浮气路总成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400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525" indent="0" algn="l" fontAlgn="ctr"/>
                      <a:endParaRPr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表格 14"/>
          <p:cNvGraphicFramePr/>
          <p:nvPr>
            <p:custDataLst>
              <p:tags r:id="rId1"/>
            </p:custDataLst>
          </p:nvPr>
        </p:nvGraphicFramePr>
        <p:xfrm>
          <a:off x="480060" y="908685"/>
          <a:ext cx="3681095" cy="2055495"/>
        </p:xfrm>
        <a:graphic>
          <a:graphicData uri="http://schemas.openxmlformats.org/drawingml/2006/table">
            <a:tbl>
              <a:tblPr/>
              <a:tblGrid>
                <a:gridCol w="1244600"/>
                <a:gridCol w="837565"/>
                <a:gridCol w="873125"/>
                <a:gridCol w="725805"/>
              </a:tblGrid>
              <a:tr h="651510"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欧曼</a:t>
                      </a:r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</a:t>
                      </a:r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总数量数量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2.0</a:t>
                      </a:r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平台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2.2</a:t>
                      </a:r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平台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02310"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气路维修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25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15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01675"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气囊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18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</a:t>
                      </a:r>
                    </a:p>
                  </a:txBody>
                  <a:tcPr marL="9842" marR="9842" marT="9842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表格 2"/>
          <p:cNvGraphicFramePr/>
          <p:nvPr>
            <p:custDataLst>
              <p:tags r:id="rId2"/>
            </p:custDataLst>
          </p:nvPr>
        </p:nvGraphicFramePr>
        <p:xfrm>
          <a:off x="4945380" y="772160"/>
          <a:ext cx="2837180" cy="5441314"/>
        </p:xfrm>
        <a:graphic>
          <a:graphicData uri="http://schemas.openxmlformats.org/drawingml/2006/table">
            <a:tbl>
              <a:tblPr/>
              <a:tblGrid>
                <a:gridCol w="501650"/>
                <a:gridCol w="502285"/>
                <a:gridCol w="1398270"/>
                <a:gridCol w="434975"/>
              </a:tblGrid>
              <a:tr h="185420">
                <a:tc>
                  <a:txBody>
                    <a:bodyPr/>
                    <a:lstStyle/>
                    <a:p>
                      <a:pPr marL="28575" indent="0" algn="ctr">
                        <a:buNone/>
                      </a:pPr>
                      <a:endParaRPr lang="zh-CN" altLang="en-US" sz="900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25</a:t>
                      </a:r>
                      <a:r>
                        <a:rPr lang="zh-CN" altLang="en-US" sz="900"/>
                        <a:t>年</a:t>
                      </a:r>
                      <a:r>
                        <a:rPr lang="en-US" altLang="zh-CN" sz="900"/>
                        <a:t>5</a:t>
                      </a:r>
                      <a:r>
                        <a:rPr lang="zh-CN" altLang="en-US" sz="900"/>
                        <a:t>月气路维修故障模式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06705">
                <a:tc>
                  <a:txBody>
                    <a:bodyPr/>
                    <a:lstStyle/>
                    <a:p>
                      <a:pPr marL="28575" indent="0" algn="ctr">
                        <a:buNone/>
                      </a:pPr>
                      <a:endParaRPr lang="en-US" altLang="zh-CN" sz="900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1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zh-CN" altLang="en-US" sz="900"/>
                        <a:t>故障模式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zh-CN" altLang="en-US" sz="900"/>
                        <a:t>数量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2415">
                <a:tc>
                  <a:txBody>
                    <a:bodyPr/>
                    <a:lstStyle/>
                    <a:p>
                      <a:pPr marL="28575" indent="0" algn="ctr">
                        <a:buNone/>
                      </a:pPr>
                      <a:endParaRPr lang="en-US" altLang="zh-CN" sz="900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2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zh-CN" altLang="en-US" sz="900"/>
                        <a:t>进气管漏气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1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28575" indent="0" algn="ctr">
                        <a:buNone/>
                      </a:pPr>
                      <a:endParaRPr lang="en-US" altLang="zh-CN" sz="900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3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zh-CN" altLang="en-US" sz="900"/>
                        <a:t>进气铜接头脱出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3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2415">
                <a:tc>
                  <a:txBody>
                    <a:bodyPr/>
                    <a:lstStyle/>
                    <a:p>
                      <a:pPr marL="28575" indent="0" algn="ctr">
                        <a:buNone/>
                      </a:pPr>
                      <a:endParaRPr lang="en-US" altLang="zh-CN" sz="900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4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zh-CN" altLang="en-US" sz="900"/>
                        <a:t>无故障照片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5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2415">
                <a:tc>
                  <a:txBody>
                    <a:bodyPr/>
                    <a:lstStyle/>
                    <a:p>
                      <a:pPr marL="28575" indent="0" algn="ctr">
                        <a:buNone/>
                      </a:pPr>
                      <a:endParaRPr lang="en-US" altLang="zh-CN" sz="900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5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zh-CN" altLang="en-US" sz="900"/>
                        <a:t>鱼阀解锁气缸脱管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1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28575" indent="0" algn="ctr">
                        <a:buNone/>
                      </a:pPr>
                      <a:endParaRPr lang="en-US" altLang="zh-CN" sz="900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6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zh-CN" altLang="en-US" sz="900"/>
                        <a:t>腰托进气管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1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2415">
                <a:tc>
                  <a:txBody>
                    <a:bodyPr/>
                    <a:lstStyle/>
                    <a:p>
                      <a:pPr marL="28575" indent="0" algn="ctr">
                        <a:buNone/>
                      </a:pPr>
                      <a:endParaRPr lang="en-US" altLang="zh-CN" sz="900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7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2.0</a:t>
                      </a:r>
                      <a:r>
                        <a:rPr lang="zh-CN" altLang="en-US" sz="900"/>
                        <a:t>年座椅产品脱管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1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28575" indent="0" algn="ctr">
                        <a:buNone/>
                      </a:pPr>
                      <a:endParaRPr lang="en-US" altLang="zh-CN" sz="900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8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zh-CN" altLang="en-US" sz="900"/>
                        <a:t>气管漏气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1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2415">
                <a:tc>
                  <a:txBody>
                    <a:bodyPr/>
                    <a:lstStyle/>
                    <a:p>
                      <a:pPr marL="28575" indent="0" algn="ctr">
                        <a:buNone/>
                      </a:pPr>
                      <a:endParaRPr lang="en-US" altLang="zh-CN" sz="900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9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zh-CN" altLang="en-US" sz="900"/>
                        <a:t>手动调整鱼阀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1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28575" indent="0" algn="ctr">
                        <a:buNone/>
                      </a:pPr>
                      <a:endParaRPr lang="en-US" altLang="zh-CN" sz="900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10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zh-CN" altLang="en-US" sz="900"/>
                        <a:t>座盆压管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3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2415">
                <a:tc>
                  <a:txBody>
                    <a:bodyPr/>
                    <a:lstStyle/>
                    <a:p>
                      <a:pPr marL="28575" indent="0" algn="ctr">
                        <a:buNone/>
                      </a:pPr>
                      <a:endParaRPr lang="en-US" altLang="zh-CN" sz="900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11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zh-CN" altLang="en-US" sz="900"/>
                        <a:t>漏气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1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28575" indent="0" algn="ctr">
                        <a:buNone/>
                      </a:pPr>
                      <a:endParaRPr lang="en-US" altLang="zh-CN" sz="900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12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zh-CN" altLang="en-US" sz="900"/>
                        <a:t>气管磨损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1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2420">
                <a:tc>
                  <a:txBody>
                    <a:bodyPr/>
                    <a:lstStyle/>
                    <a:p>
                      <a:pPr marL="28575" indent="0" algn="ctr">
                        <a:buNone/>
                      </a:pPr>
                      <a:endParaRPr lang="en-US" altLang="zh-CN" sz="900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13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VDC</a:t>
                      </a:r>
                      <a:r>
                        <a:rPr lang="zh-CN" altLang="en-US" sz="900"/>
                        <a:t>气阀补偿气缸密封圈挤出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1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28575" indent="0" algn="ctr">
                        <a:buNone/>
                      </a:pPr>
                      <a:endParaRPr lang="en-US" altLang="zh-CN" sz="900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14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zh-CN" altLang="en-US" sz="900"/>
                        <a:t>气囊进气管挤压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1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2415">
                <a:tc>
                  <a:txBody>
                    <a:bodyPr/>
                    <a:lstStyle/>
                    <a:p>
                      <a:pPr marL="28575" indent="0" algn="ctr">
                        <a:buNone/>
                      </a:pPr>
                      <a:endParaRPr lang="en-US" altLang="zh-CN" sz="900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15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zh-CN" altLang="en-US" sz="900"/>
                        <a:t>色气管挤压漏气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1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28575" indent="0" algn="ctr">
                        <a:buNone/>
                      </a:pPr>
                      <a:endParaRPr lang="en-US" altLang="zh-CN" sz="900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16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zh-CN" altLang="en-US" sz="900"/>
                        <a:t>鱼阀</a:t>
                      </a:r>
                      <a:r>
                        <a:rPr lang="en-US" altLang="zh-CN" sz="900"/>
                        <a:t>6mm</a:t>
                      </a:r>
                      <a:r>
                        <a:rPr lang="zh-CN" altLang="en-US" sz="900"/>
                        <a:t>气管脱出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1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2415">
                <a:tc>
                  <a:txBody>
                    <a:bodyPr/>
                    <a:lstStyle/>
                    <a:p>
                      <a:pPr marL="28575" indent="0" algn="ctr">
                        <a:buNone/>
                      </a:pPr>
                      <a:endParaRPr lang="en-US" altLang="zh-CN" sz="900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17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zh-CN" altLang="en-US" sz="900"/>
                        <a:t>消音器脱出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1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28575" indent="0" algn="ctr">
                        <a:buNone/>
                      </a:pPr>
                      <a:endParaRPr lang="en-US" altLang="zh-CN" sz="900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18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zh-CN" altLang="en-US" sz="900"/>
                        <a:t>橙色气管磨损漏气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1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2415">
                <a:tc>
                  <a:txBody>
                    <a:bodyPr/>
                    <a:lstStyle/>
                    <a:p>
                      <a:pPr marL="28575" indent="0" algn="ctr">
                        <a:buNone/>
                      </a:pPr>
                      <a:endParaRPr lang="en-US" altLang="zh-CN" sz="900"/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19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zh-CN" altLang="en-US" sz="900"/>
                        <a:t>总计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 algn="ctr"/>
                      <a:r>
                        <a:rPr lang="en-US" altLang="zh-CN" sz="900"/>
                        <a:t>25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" name="表格 1"/>
          <p:cNvGraphicFramePr/>
          <p:nvPr>
            <p:custDataLst>
              <p:tags r:id="rId3"/>
            </p:custDataLst>
          </p:nvPr>
        </p:nvGraphicFramePr>
        <p:xfrm>
          <a:off x="8184515" y="907415"/>
          <a:ext cx="3339465" cy="5623549"/>
        </p:xfrm>
        <a:graphic>
          <a:graphicData uri="http://schemas.openxmlformats.org/drawingml/2006/table">
            <a:tbl>
              <a:tblPr/>
              <a:tblGrid>
                <a:gridCol w="755015"/>
                <a:gridCol w="1471295"/>
                <a:gridCol w="1113155"/>
              </a:tblGrid>
              <a:tr h="265430">
                <a:tc rowSpan="16">
                  <a:txBody>
                    <a:bodyPr/>
                    <a:lstStyle/>
                    <a:p>
                      <a:pPr marL="28575" indent="0"/>
                      <a:r>
                        <a:rPr lang="zh-CN" altLang="en-US" sz="900"/>
                        <a:t>鱼阀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zh-CN" altLang="en-US" sz="900"/>
                        <a:t>进气铜接头脱出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en-US" altLang="zh-CN" sz="900"/>
                        <a:t>2.0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63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zh-CN" altLang="en-US" sz="900"/>
                        <a:t>鱼阀解锁气缸脱管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en-US" altLang="zh-CN" sz="900"/>
                        <a:t>2.0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527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en-US" altLang="zh-CN" sz="900"/>
                        <a:t>2.0</a:t>
                      </a:r>
                      <a:r>
                        <a:rPr lang="zh-CN" altLang="en-US" sz="900"/>
                        <a:t>年座椅产品脱管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en-US" altLang="zh-CN" sz="900"/>
                        <a:t>2.0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668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zh-CN" altLang="en-US" sz="900"/>
                        <a:t>气管漏气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en-US" altLang="zh-CN" sz="900"/>
                        <a:t>2.0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527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zh-CN" altLang="en-US" sz="900"/>
                        <a:t>手动调整鱼阀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en-US" altLang="zh-CN" sz="900"/>
                        <a:t>2.0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668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zh-CN" altLang="en-US" sz="900"/>
                        <a:t>座盆压管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en-US" altLang="zh-CN" sz="900"/>
                        <a:t>2.0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668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zh-CN" altLang="en-US" sz="900"/>
                        <a:t>座盆压管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en-US" altLang="zh-CN" sz="900"/>
                        <a:t>2.0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668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zh-CN" altLang="en-US" sz="900"/>
                        <a:t>气管磨损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en-US" altLang="zh-CN" sz="900"/>
                        <a:t>2.0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322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en-US" altLang="zh-CN" sz="900"/>
                        <a:t>VDC</a:t>
                      </a:r>
                      <a:r>
                        <a:rPr lang="zh-CN" altLang="en-US" sz="900"/>
                        <a:t>气阀补偿气缸密封圈挤出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en-US" altLang="zh-CN" sz="900"/>
                        <a:t>2.0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63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zh-CN" altLang="en-US" sz="900"/>
                        <a:t>气囊进气管挤压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en-US" altLang="zh-CN" sz="900"/>
                        <a:t>2.0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527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zh-CN" altLang="en-US" sz="900"/>
                        <a:t>色气管挤压漏气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en-US" altLang="zh-CN" sz="900"/>
                        <a:t>2.0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527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zh-CN" altLang="en-US" sz="900"/>
                        <a:t>鱼阀</a:t>
                      </a:r>
                      <a:r>
                        <a:rPr lang="en-US" altLang="zh-CN" sz="900"/>
                        <a:t>6mm</a:t>
                      </a:r>
                      <a:r>
                        <a:rPr lang="zh-CN" altLang="en-US" sz="900"/>
                        <a:t>气管脱出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en-US" altLang="zh-CN" sz="900"/>
                        <a:t>2.0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63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zh-CN" altLang="en-US" sz="900"/>
                        <a:t>进气铜接头脱出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en-US" altLang="zh-CN" sz="900"/>
                        <a:t>2.0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668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zh-CN" altLang="en-US" sz="900"/>
                        <a:t>无故障照片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en-US" altLang="zh-CN" sz="900"/>
                        <a:t>2.0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668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zh-CN" altLang="en-US" sz="900"/>
                        <a:t>无故障照片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en-US" altLang="zh-CN" sz="900"/>
                        <a:t>2.0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527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zh-CN" altLang="en-US" sz="900"/>
                        <a:t>橙色气管磨损漏气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en-US" altLang="zh-CN" sz="900"/>
                        <a:t>2.0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635">
                <a:tc rowSpan="9">
                  <a:txBody>
                    <a:bodyPr/>
                    <a:lstStyle/>
                    <a:p>
                      <a:pPr marL="28575" indent="0"/>
                      <a:r>
                        <a:rPr lang="en-US" altLang="zh-CN" sz="900"/>
                        <a:t>VDC</a:t>
                      </a:r>
                      <a:r>
                        <a:rPr lang="zh-CN" altLang="en-US" sz="900"/>
                        <a:t>阀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zh-CN" altLang="en-US" sz="900"/>
                        <a:t>进气管破损漏气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en-US" altLang="zh-CN" sz="900"/>
                        <a:t>2.2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732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zh-CN" altLang="en-US" sz="900"/>
                        <a:t>无故障照片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en-US" altLang="zh-CN" sz="900"/>
                        <a:t>2.2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63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zh-CN" altLang="en-US" sz="900"/>
                        <a:t>腰托进气管接头处漏气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en-US" altLang="zh-CN" sz="900"/>
                        <a:t>2.2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668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zh-CN" altLang="en-US" sz="900"/>
                        <a:t>无故障照片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en-US" altLang="zh-CN" sz="900"/>
                        <a:t>2.2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527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zh-CN" altLang="en-US" sz="900"/>
                        <a:t>漏气，无故障照片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en-US" altLang="zh-CN" sz="900"/>
                        <a:t>2.2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668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zh-CN" altLang="en-US" sz="900"/>
                        <a:t>座盆压管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en-US" altLang="zh-CN" sz="900"/>
                        <a:t>2.2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668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zh-CN" altLang="en-US" sz="900"/>
                        <a:t>消音器脱出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en-US" altLang="zh-CN" sz="900"/>
                        <a:t>2.2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527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zh-CN" altLang="en-US" sz="900"/>
                        <a:t>进气铜接头脱出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en-US" altLang="zh-CN" sz="900"/>
                        <a:t>2.2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668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zh-CN" altLang="en-US" sz="900"/>
                        <a:t>无故障照片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" indent="0"/>
                      <a:r>
                        <a:rPr lang="en-US" altLang="zh-CN" sz="900"/>
                        <a:t>2.2</a:t>
                      </a:r>
                    </a:p>
                  </a:txBody>
                  <a:tcPr marL="28892" marR="28892" marT="19367" marB="19367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 5"/>
          <p:cNvSpPr>
            <a:spLocks noEditPoints="1"/>
          </p:cNvSpPr>
          <p:nvPr/>
        </p:nvSpPr>
        <p:spPr bwMode="auto">
          <a:xfrm>
            <a:off x="1524000" y="1054641"/>
            <a:ext cx="9144000" cy="1765438"/>
          </a:xfrm>
          <a:custGeom>
            <a:avLst/>
            <a:gdLst>
              <a:gd name="T0" fmla="*/ 7933 w 8000"/>
              <a:gd name="T1" fmla="*/ 1418 h 1542"/>
              <a:gd name="T2" fmla="*/ 7832 w 8000"/>
              <a:gd name="T3" fmla="*/ 1315 h 1542"/>
              <a:gd name="T4" fmla="*/ 7738 w 8000"/>
              <a:gd name="T5" fmla="*/ 1352 h 1542"/>
              <a:gd name="T6" fmla="*/ 7673 w 8000"/>
              <a:gd name="T7" fmla="*/ 1336 h 1542"/>
              <a:gd name="T8" fmla="*/ 7538 w 8000"/>
              <a:gd name="T9" fmla="*/ 1313 h 1542"/>
              <a:gd name="T10" fmla="*/ 7430 w 8000"/>
              <a:gd name="T11" fmla="*/ 1287 h 1542"/>
              <a:gd name="T12" fmla="*/ 7292 w 8000"/>
              <a:gd name="T13" fmla="*/ 1358 h 1542"/>
              <a:gd name="T14" fmla="*/ 7170 w 8000"/>
              <a:gd name="T15" fmla="*/ 1352 h 1542"/>
              <a:gd name="T16" fmla="*/ 6993 w 8000"/>
              <a:gd name="T17" fmla="*/ 1400 h 1542"/>
              <a:gd name="T18" fmla="*/ 6886 w 8000"/>
              <a:gd name="T19" fmla="*/ 1357 h 1542"/>
              <a:gd name="T20" fmla="*/ 6766 w 8000"/>
              <a:gd name="T21" fmla="*/ 1380 h 1542"/>
              <a:gd name="T22" fmla="*/ 6640 w 8000"/>
              <a:gd name="T23" fmla="*/ 1194 h 1542"/>
              <a:gd name="T24" fmla="*/ 6505 w 8000"/>
              <a:gd name="T25" fmla="*/ 1157 h 1542"/>
              <a:gd name="T26" fmla="*/ 6381 w 8000"/>
              <a:gd name="T27" fmla="*/ 1311 h 1542"/>
              <a:gd name="T28" fmla="*/ 6242 w 8000"/>
              <a:gd name="T29" fmla="*/ 1181 h 1542"/>
              <a:gd name="T30" fmla="*/ 5688 w 8000"/>
              <a:gd name="T31" fmla="*/ 818 h 1542"/>
              <a:gd name="T32" fmla="*/ 5396 w 8000"/>
              <a:gd name="T33" fmla="*/ 674 h 1542"/>
              <a:gd name="T34" fmla="*/ 5346 w 8000"/>
              <a:gd name="T35" fmla="*/ 615 h 1542"/>
              <a:gd name="T36" fmla="*/ 5292 w 8000"/>
              <a:gd name="T37" fmla="*/ 1274 h 1542"/>
              <a:gd name="T38" fmla="*/ 5007 w 8000"/>
              <a:gd name="T39" fmla="*/ 1089 h 1542"/>
              <a:gd name="T40" fmla="*/ 4819 w 8000"/>
              <a:gd name="T41" fmla="*/ 685 h 1542"/>
              <a:gd name="T42" fmla="*/ 4540 w 8000"/>
              <a:gd name="T43" fmla="*/ 1250 h 1542"/>
              <a:gd name="T44" fmla="*/ 4474 w 8000"/>
              <a:gd name="T45" fmla="*/ 1255 h 1542"/>
              <a:gd name="T46" fmla="*/ 4398 w 8000"/>
              <a:gd name="T47" fmla="*/ 1265 h 1542"/>
              <a:gd name="T48" fmla="*/ 4286 w 8000"/>
              <a:gd name="T49" fmla="*/ 1131 h 1542"/>
              <a:gd name="T50" fmla="*/ 4046 w 8000"/>
              <a:gd name="T51" fmla="*/ 1117 h 1542"/>
              <a:gd name="T52" fmla="*/ 3923 w 8000"/>
              <a:gd name="T53" fmla="*/ 975 h 1542"/>
              <a:gd name="T54" fmla="*/ 3742 w 8000"/>
              <a:gd name="T55" fmla="*/ 1095 h 1542"/>
              <a:gd name="T56" fmla="*/ 3585 w 8000"/>
              <a:gd name="T57" fmla="*/ 1415 h 1542"/>
              <a:gd name="T58" fmla="*/ 3463 w 8000"/>
              <a:gd name="T59" fmla="*/ 1255 h 1542"/>
              <a:gd name="T60" fmla="*/ 3390 w 8000"/>
              <a:gd name="T61" fmla="*/ 372 h 1542"/>
              <a:gd name="T62" fmla="*/ 3367 w 8000"/>
              <a:gd name="T63" fmla="*/ 187 h 1542"/>
              <a:gd name="T64" fmla="*/ 3329 w 8000"/>
              <a:gd name="T65" fmla="*/ 695 h 1542"/>
              <a:gd name="T66" fmla="*/ 2997 w 8000"/>
              <a:gd name="T67" fmla="*/ 1479 h 1542"/>
              <a:gd name="T68" fmla="*/ 2797 w 8000"/>
              <a:gd name="T69" fmla="*/ 1119 h 1542"/>
              <a:gd name="T70" fmla="*/ 2628 w 8000"/>
              <a:gd name="T71" fmla="*/ 1372 h 1542"/>
              <a:gd name="T72" fmla="*/ 2470 w 8000"/>
              <a:gd name="T73" fmla="*/ 1378 h 1542"/>
              <a:gd name="T74" fmla="*/ 2310 w 8000"/>
              <a:gd name="T75" fmla="*/ 1440 h 1542"/>
              <a:gd name="T76" fmla="*/ 2152 w 8000"/>
              <a:gd name="T77" fmla="*/ 1391 h 1542"/>
              <a:gd name="T78" fmla="*/ 2055 w 8000"/>
              <a:gd name="T79" fmla="*/ 1463 h 1542"/>
              <a:gd name="T80" fmla="*/ 1975 w 8000"/>
              <a:gd name="T81" fmla="*/ 1479 h 1542"/>
              <a:gd name="T82" fmla="*/ 1805 w 8000"/>
              <a:gd name="T83" fmla="*/ 1456 h 1542"/>
              <a:gd name="T84" fmla="*/ 1673 w 8000"/>
              <a:gd name="T85" fmla="*/ 1469 h 1542"/>
              <a:gd name="T86" fmla="*/ 1531 w 8000"/>
              <a:gd name="T87" fmla="*/ 1408 h 1542"/>
              <a:gd name="T88" fmla="*/ 1443 w 8000"/>
              <a:gd name="T89" fmla="*/ 1265 h 1542"/>
              <a:gd name="T90" fmla="*/ 1253 w 8000"/>
              <a:gd name="T91" fmla="*/ 1421 h 1542"/>
              <a:gd name="T92" fmla="*/ 1155 w 8000"/>
              <a:gd name="T93" fmla="*/ 1401 h 1542"/>
              <a:gd name="T94" fmla="*/ 1051 w 8000"/>
              <a:gd name="T95" fmla="*/ 1389 h 1542"/>
              <a:gd name="T96" fmla="*/ 969 w 8000"/>
              <a:gd name="T97" fmla="*/ 1224 h 1542"/>
              <a:gd name="T98" fmla="*/ 843 w 8000"/>
              <a:gd name="T99" fmla="*/ 1375 h 1542"/>
              <a:gd name="T100" fmla="*/ 664 w 8000"/>
              <a:gd name="T101" fmla="*/ 1427 h 1542"/>
              <a:gd name="T102" fmla="*/ 515 w 8000"/>
              <a:gd name="T103" fmla="*/ 1241 h 1542"/>
              <a:gd name="T104" fmla="*/ 320 w 8000"/>
              <a:gd name="T105" fmla="*/ 1245 h 1542"/>
              <a:gd name="T106" fmla="*/ 218 w 8000"/>
              <a:gd name="T107" fmla="*/ 1342 h 1542"/>
              <a:gd name="T108" fmla="*/ 56 w 8000"/>
              <a:gd name="T109" fmla="*/ 1357 h 1542"/>
              <a:gd name="T110" fmla="*/ 3369 w 8000"/>
              <a:gd name="T111" fmla="*/ 1408 h 1542"/>
              <a:gd name="T112" fmla="*/ 3356 w 8000"/>
              <a:gd name="T113" fmla="*/ 1141 h 1542"/>
              <a:gd name="T114" fmla="*/ 3356 w 8000"/>
              <a:gd name="T115" fmla="*/ 872 h 1542"/>
              <a:gd name="T116" fmla="*/ 3356 w 8000"/>
              <a:gd name="T117" fmla="*/ 756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8000" h="1542">
                <a:moveTo>
                  <a:pt x="7978" y="1472"/>
                </a:moveTo>
                <a:cubicBezTo>
                  <a:pt x="7978" y="1462"/>
                  <a:pt x="7978" y="1462"/>
                  <a:pt x="7978" y="1462"/>
                </a:cubicBezTo>
                <a:cubicBezTo>
                  <a:pt x="7966" y="1462"/>
                  <a:pt x="7966" y="1462"/>
                  <a:pt x="7966" y="1462"/>
                </a:cubicBezTo>
                <a:cubicBezTo>
                  <a:pt x="7966" y="1436"/>
                  <a:pt x="7966" y="1436"/>
                  <a:pt x="7966" y="1436"/>
                </a:cubicBezTo>
                <a:cubicBezTo>
                  <a:pt x="7955" y="1436"/>
                  <a:pt x="7955" y="1436"/>
                  <a:pt x="7955" y="1436"/>
                </a:cubicBezTo>
                <a:cubicBezTo>
                  <a:pt x="7955" y="1420"/>
                  <a:pt x="7955" y="1420"/>
                  <a:pt x="7955" y="1420"/>
                </a:cubicBezTo>
                <a:cubicBezTo>
                  <a:pt x="7941" y="1420"/>
                  <a:pt x="7941" y="1420"/>
                  <a:pt x="7941" y="1420"/>
                </a:cubicBezTo>
                <a:cubicBezTo>
                  <a:pt x="7941" y="1428"/>
                  <a:pt x="7941" y="1428"/>
                  <a:pt x="7941" y="1428"/>
                </a:cubicBezTo>
                <a:cubicBezTo>
                  <a:pt x="7933" y="1428"/>
                  <a:pt x="7933" y="1428"/>
                  <a:pt x="7933" y="1428"/>
                </a:cubicBezTo>
                <a:cubicBezTo>
                  <a:pt x="7933" y="1418"/>
                  <a:pt x="7933" y="1418"/>
                  <a:pt x="7933" y="1418"/>
                </a:cubicBezTo>
                <a:cubicBezTo>
                  <a:pt x="7916" y="1418"/>
                  <a:pt x="7916" y="1418"/>
                  <a:pt x="7916" y="1418"/>
                </a:cubicBezTo>
                <a:cubicBezTo>
                  <a:pt x="7916" y="1433"/>
                  <a:pt x="7916" y="1433"/>
                  <a:pt x="7916" y="1433"/>
                </a:cubicBezTo>
                <a:cubicBezTo>
                  <a:pt x="7895" y="1433"/>
                  <a:pt x="7895" y="1433"/>
                  <a:pt x="7895" y="1433"/>
                </a:cubicBezTo>
                <a:cubicBezTo>
                  <a:pt x="7895" y="1335"/>
                  <a:pt x="7895" y="1335"/>
                  <a:pt x="7895" y="1335"/>
                </a:cubicBezTo>
                <a:cubicBezTo>
                  <a:pt x="7879" y="1335"/>
                  <a:pt x="7879" y="1335"/>
                  <a:pt x="7879" y="1335"/>
                </a:cubicBezTo>
                <a:cubicBezTo>
                  <a:pt x="7855" y="1316"/>
                  <a:pt x="7855" y="1316"/>
                  <a:pt x="7855" y="1316"/>
                </a:cubicBezTo>
                <a:cubicBezTo>
                  <a:pt x="7855" y="1300"/>
                  <a:pt x="7855" y="1300"/>
                  <a:pt x="7855" y="1300"/>
                </a:cubicBezTo>
                <a:cubicBezTo>
                  <a:pt x="7843" y="1300"/>
                  <a:pt x="7843" y="1300"/>
                  <a:pt x="7843" y="1300"/>
                </a:cubicBezTo>
                <a:cubicBezTo>
                  <a:pt x="7843" y="1315"/>
                  <a:pt x="7843" y="1315"/>
                  <a:pt x="7843" y="1315"/>
                </a:cubicBezTo>
                <a:cubicBezTo>
                  <a:pt x="7832" y="1315"/>
                  <a:pt x="7832" y="1315"/>
                  <a:pt x="7832" y="1315"/>
                </a:cubicBezTo>
                <a:cubicBezTo>
                  <a:pt x="7832" y="1300"/>
                  <a:pt x="7832" y="1300"/>
                  <a:pt x="7832" y="1300"/>
                </a:cubicBezTo>
                <a:cubicBezTo>
                  <a:pt x="7821" y="1300"/>
                  <a:pt x="7821" y="1300"/>
                  <a:pt x="7821" y="1300"/>
                </a:cubicBezTo>
                <a:cubicBezTo>
                  <a:pt x="7821" y="1315"/>
                  <a:pt x="7821" y="1315"/>
                  <a:pt x="7821" y="1315"/>
                </a:cubicBezTo>
                <a:cubicBezTo>
                  <a:pt x="7806" y="1335"/>
                  <a:pt x="7806" y="1335"/>
                  <a:pt x="7806" y="1335"/>
                </a:cubicBezTo>
                <a:cubicBezTo>
                  <a:pt x="7789" y="1335"/>
                  <a:pt x="7789" y="1335"/>
                  <a:pt x="7789" y="1335"/>
                </a:cubicBezTo>
                <a:cubicBezTo>
                  <a:pt x="7789" y="1436"/>
                  <a:pt x="7789" y="1436"/>
                  <a:pt x="7789" y="1436"/>
                </a:cubicBezTo>
                <a:cubicBezTo>
                  <a:pt x="7749" y="1436"/>
                  <a:pt x="7749" y="1436"/>
                  <a:pt x="7749" y="1436"/>
                </a:cubicBezTo>
                <a:cubicBezTo>
                  <a:pt x="7749" y="1345"/>
                  <a:pt x="7749" y="1345"/>
                  <a:pt x="7749" y="1345"/>
                </a:cubicBezTo>
                <a:cubicBezTo>
                  <a:pt x="7738" y="1345"/>
                  <a:pt x="7738" y="1345"/>
                  <a:pt x="7738" y="1345"/>
                </a:cubicBezTo>
                <a:cubicBezTo>
                  <a:pt x="7738" y="1352"/>
                  <a:pt x="7738" y="1352"/>
                  <a:pt x="7738" y="1352"/>
                </a:cubicBezTo>
                <a:cubicBezTo>
                  <a:pt x="7724" y="1352"/>
                  <a:pt x="7724" y="1352"/>
                  <a:pt x="7724" y="1352"/>
                </a:cubicBezTo>
                <a:cubicBezTo>
                  <a:pt x="7724" y="1337"/>
                  <a:pt x="7724" y="1337"/>
                  <a:pt x="7724" y="1337"/>
                </a:cubicBezTo>
                <a:cubicBezTo>
                  <a:pt x="7713" y="1337"/>
                  <a:pt x="7713" y="1337"/>
                  <a:pt x="7713" y="1337"/>
                </a:cubicBezTo>
                <a:cubicBezTo>
                  <a:pt x="7713" y="1321"/>
                  <a:pt x="7713" y="1321"/>
                  <a:pt x="7713" y="1321"/>
                </a:cubicBezTo>
                <a:cubicBezTo>
                  <a:pt x="7697" y="1321"/>
                  <a:pt x="7697" y="1321"/>
                  <a:pt x="7697" y="1321"/>
                </a:cubicBezTo>
                <a:cubicBezTo>
                  <a:pt x="7697" y="1336"/>
                  <a:pt x="7697" y="1336"/>
                  <a:pt x="7697" y="1336"/>
                </a:cubicBezTo>
                <a:cubicBezTo>
                  <a:pt x="7687" y="1336"/>
                  <a:pt x="7687" y="1336"/>
                  <a:pt x="7687" y="1336"/>
                </a:cubicBezTo>
                <a:cubicBezTo>
                  <a:pt x="7687" y="1324"/>
                  <a:pt x="7687" y="1324"/>
                  <a:pt x="7687" y="1324"/>
                </a:cubicBezTo>
                <a:cubicBezTo>
                  <a:pt x="7673" y="1324"/>
                  <a:pt x="7673" y="1324"/>
                  <a:pt x="7673" y="1324"/>
                </a:cubicBezTo>
                <a:cubicBezTo>
                  <a:pt x="7673" y="1336"/>
                  <a:pt x="7673" y="1336"/>
                  <a:pt x="7673" y="1336"/>
                </a:cubicBezTo>
                <a:cubicBezTo>
                  <a:pt x="7659" y="1336"/>
                  <a:pt x="7659" y="1336"/>
                  <a:pt x="7659" y="1336"/>
                </a:cubicBezTo>
                <a:cubicBezTo>
                  <a:pt x="7659" y="1326"/>
                  <a:pt x="7659" y="1326"/>
                  <a:pt x="7659" y="1326"/>
                </a:cubicBezTo>
                <a:cubicBezTo>
                  <a:pt x="7645" y="1326"/>
                  <a:pt x="7645" y="1326"/>
                  <a:pt x="7645" y="1326"/>
                </a:cubicBezTo>
                <a:cubicBezTo>
                  <a:pt x="7645" y="1356"/>
                  <a:pt x="7645" y="1356"/>
                  <a:pt x="7645" y="1356"/>
                </a:cubicBezTo>
                <a:cubicBezTo>
                  <a:pt x="7616" y="1356"/>
                  <a:pt x="7616" y="1356"/>
                  <a:pt x="7616" y="1356"/>
                </a:cubicBezTo>
                <a:cubicBezTo>
                  <a:pt x="7616" y="1439"/>
                  <a:pt x="7616" y="1439"/>
                  <a:pt x="7616" y="1439"/>
                </a:cubicBezTo>
                <a:cubicBezTo>
                  <a:pt x="7581" y="1439"/>
                  <a:pt x="7581" y="1439"/>
                  <a:pt x="7581" y="1439"/>
                </a:cubicBezTo>
                <a:cubicBezTo>
                  <a:pt x="7581" y="1337"/>
                  <a:pt x="7581" y="1337"/>
                  <a:pt x="7581" y="1337"/>
                </a:cubicBezTo>
                <a:cubicBezTo>
                  <a:pt x="7557" y="1337"/>
                  <a:pt x="7557" y="1337"/>
                  <a:pt x="7557" y="1337"/>
                </a:cubicBezTo>
                <a:cubicBezTo>
                  <a:pt x="7538" y="1313"/>
                  <a:pt x="7538" y="1313"/>
                  <a:pt x="7538" y="1313"/>
                </a:cubicBezTo>
                <a:cubicBezTo>
                  <a:pt x="7497" y="1313"/>
                  <a:pt x="7497" y="1313"/>
                  <a:pt x="7497" y="1313"/>
                </a:cubicBezTo>
                <a:cubicBezTo>
                  <a:pt x="7497" y="1416"/>
                  <a:pt x="7497" y="1416"/>
                  <a:pt x="7497" y="1416"/>
                </a:cubicBezTo>
                <a:cubicBezTo>
                  <a:pt x="7483" y="1416"/>
                  <a:pt x="7483" y="1416"/>
                  <a:pt x="7483" y="1416"/>
                </a:cubicBezTo>
                <a:cubicBezTo>
                  <a:pt x="7483" y="1314"/>
                  <a:pt x="7483" y="1314"/>
                  <a:pt x="7483" y="1314"/>
                </a:cubicBezTo>
                <a:cubicBezTo>
                  <a:pt x="7465" y="1285"/>
                  <a:pt x="7465" y="1285"/>
                  <a:pt x="7465" y="1285"/>
                </a:cubicBezTo>
                <a:cubicBezTo>
                  <a:pt x="7452" y="1285"/>
                  <a:pt x="7452" y="1285"/>
                  <a:pt x="7452" y="1285"/>
                </a:cubicBezTo>
                <a:cubicBezTo>
                  <a:pt x="7452" y="1291"/>
                  <a:pt x="7452" y="1291"/>
                  <a:pt x="7452" y="1291"/>
                </a:cubicBezTo>
                <a:cubicBezTo>
                  <a:pt x="7441" y="1291"/>
                  <a:pt x="7441" y="1291"/>
                  <a:pt x="7441" y="1291"/>
                </a:cubicBezTo>
                <a:cubicBezTo>
                  <a:pt x="7441" y="1287"/>
                  <a:pt x="7441" y="1287"/>
                  <a:pt x="7441" y="1287"/>
                </a:cubicBezTo>
                <a:cubicBezTo>
                  <a:pt x="7430" y="1287"/>
                  <a:pt x="7430" y="1287"/>
                  <a:pt x="7430" y="1287"/>
                </a:cubicBezTo>
                <a:cubicBezTo>
                  <a:pt x="7430" y="1301"/>
                  <a:pt x="7430" y="1301"/>
                  <a:pt x="7430" y="1301"/>
                </a:cubicBezTo>
                <a:cubicBezTo>
                  <a:pt x="7383" y="1301"/>
                  <a:pt x="7383" y="1301"/>
                  <a:pt x="7383" y="1301"/>
                </a:cubicBezTo>
                <a:cubicBezTo>
                  <a:pt x="7383" y="1286"/>
                  <a:pt x="7383" y="1286"/>
                  <a:pt x="7383" y="1286"/>
                </a:cubicBezTo>
                <a:cubicBezTo>
                  <a:pt x="7370" y="1261"/>
                  <a:pt x="7370" y="1261"/>
                  <a:pt x="7370" y="1261"/>
                </a:cubicBezTo>
                <a:cubicBezTo>
                  <a:pt x="7326" y="1261"/>
                  <a:pt x="7326" y="1261"/>
                  <a:pt x="7326" y="1261"/>
                </a:cubicBezTo>
                <a:cubicBezTo>
                  <a:pt x="7326" y="1286"/>
                  <a:pt x="7326" y="1286"/>
                  <a:pt x="7326" y="1286"/>
                </a:cubicBezTo>
                <a:cubicBezTo>
                  <a:pt x="7297" y="1286"/>
                  <a:pt x="7297" y="1286"/>
                  <a:pt x="7297" y="1286"/>
                </a:cubicBezTo>
                <a:cubicBezTo>
                  <a:pt x="7297" y="1303"/>
                  <a:pt x="7297" y="1303"/>
                  <a:pt x="7297" y="1303"/>
                </a:cubicBezTo>
                <a:cubicBezTo>
                  <a:pt x="7292" y="1303"/>
                  <a:pt x="7292" y="1303"/>
                  <a:pt x="7292" y="1303"/>
                </a:cubicBezTo>
                <a:cubicBezTo>
                  <a:pt x="7292" y="1358"/>
                  <a:pt x="7292" y="1358"/>
                  <a:pt x="7292" y="1358"/>
                </a:cubicBezTo>
                <a:cubicBezTo>
                  <a:pt x="7281" y="1358"/>
                  <a:pt x="7281" y="1358"/>
                  <a:pt x="7281" y="1358"/>
                </a:cubicBezTo>
                <a:cubicBezTo>
                  <a:pt x="7281" y="1302"/>
                  <a:pt x="7281" y="1302"/>
                  <a:pt x="7281" y="1302"/>
                </a:cubicBezTo>
                <a:cubicBezTo>
                  <a:pt x="7273" y="1302"/>
                  <a:pt x="7273" y="1302"/>
                  <a:pt x="7273" y="1302"/>
                </a:cubicBezTo>
                <a:cubicBezTo>
                  <a:pt x="7273" y="1279"/>
                  <a:pt x="7273" y="1279"/>
                  <a:pt x="7273" y="1279"/>
                </a:cubicBezTo>
                <a:cubicBezTo>
                  <a:pt x="7210" y="1279"/>
                  <a:pt x="7210" y="1279"/>
                  <a:pt x="7210" y="1279"/>
                </a:cubicBezTo>
                <a:cubicBezTo>
                  <a:pt x="7210" y="1303"/>
                  <a:pt x="7210" y="1303"/>
                  <a:pt x="7210" y="1303"/>
                </a:cubicBezTo>
                <a:cubicBezTo>
                  <a:pt x="7179" y="1303"/>
                  <a:pt x="7179" y="1303"/>
                  <a:pt x="7179" y="1303"/>
                </a:cubicBezTo>
                <a:cubicBezTo>
                  <a:pt x="7179" y="1323"/>
                  <a:pt x="7179" y="1323"/>
                  <a:pt x="7179" y="1323"/>
                </a:cubicBezTo>
                <a:cubicBezTo>
                  <a:pt x="7170" y="1323"/>
                  <a:pt x="7170" y="1323"/>
                  <a:pt x="7170" y="1323"/>
                </a:cubicBezTo>
                <a:cubicBezTo>
                  <a:pt x="7170" y="1352"/>
                  <a:pt x="7170" y="1352"/>
                  <a:pt x="7170" y="1352"/>
                </a:cubicBezTo>
                <a:cubicBezTo>
                  <a:pt x="7090" y="1352"/>
                  <a:pt x="7090" y="1352"/>
                  <a:pt x="7090" y="1352"/>
                </a:cubicBezTo>
                <a:cubicBezTo>
                  <a:pt x="7090" y="1362"/>
                  <a:pt x="7090" y="1362"/>
                  <a:pt x="7090" y="1362"/>
                </a:cubicBezTo>
                <a:cubicBezTo>
                  <a:pt x="7069" y="1362"/>
                  <a:pt x="7069" y="1362"/>
                  <a:pt x="7069" y="1362"/>
                </a:cubicBezTo>
                <a:cubicBezTo>
                  <a:pt x="7069" y="1308"/>
                  <a:pt x="7069" y="1308"/>
                  <a:pt x="7069" y="1308"/>
                </a:cubicBezTo>
                <a:cubicBezTo>
                  <a:pt x="7036" y="1308"/>
                  <a:pt x="7036" y="1308"/>
                  <a:pt x="7036" y="1308"/>
                </a:cubicBezTo>
                <a:cubicBezTo>
                  <a:pt x="7036" y="1291"/>
                  <a:pt x="7036" y="1291"/>
                  <a:pt x="7036" y="1291"/>
                </a:cubicBezTo>
                <a:cubicBezTo>
                  <a:pt x="7010" y="1291"/>
                  <a:pt x="7010" y="1291"/>
                  <a:pt x="7010" y="1291"/>
                </a:cubicBezTo>
                <a:cubicBezTo>
                  <a:pt x="7010" y="1305"/>
                  <a:pt x="7010" y="1305"/>
                  <a:pt x="7010" y="1305"/>
                </a:cubicBezTo>
                <a:cubicBezTo>
                  <a:pt x="6993" y="1305"/>
                  <a:pt x="6993" y="1305"/>
                  <a:pt x="6993" y="1305"/>
                </a:cubicBezTo>
                <a:cubicBezTo>
                  <a:pt x="6993" y="1400"/>
                  <a:pt x="6993" y="1400"/>
                  <a:pt x="6993" y="1400"/>
                </a:cubicBezTo>
                <a:cubicBezTo>
                  <a:pt x="6972" y="1400"/>
                  <a:pt x="6972" y="1400"/>
                  <a:pt x="6972" y="1400"/>
                </a:cubicBezTo>
                <a:cubicBezTo>
                  <a:pt x="6972" y="1391"/>
                  <a:pt x="6972" y="1391"/>
                  <a:pt x="6972" y="1391"/>
                </a:cubicBezTo>
                <a:cubicBezTo>
                  <a:pt x="6952" y="1391"/>
                  <a:pt x="6952" y="1391"/>
                  <a:pt x="6952" y="1391"/>
                </a:cubicBezTo>
                <a:cubicBezTo>
                  <a:pt x="6952" y="1405"/>
                  <a:pt x="6952" y="1405"/>
                  <a:pt x="6952" y="1405"/>
                </a:cubicBezTo>
                <a:cubicBezTo>
                  <a:pt x="6936" y="1405"/>
                  <a:pt x="6936" y="1405"/>
                  <a:pt x="6936" y="1405"/>
                </a:cubicBezTo>
                <a:cubicBezTo>
                  <a:pt x="6936" y="1375"/>
                  <a:pt x="6936" y="1375"/>
                  <a:pt x="6936" y="1375"/>
                </a:cubicBezTo>
                <a:cubicBezTo>
                  <a:pt x="6922" y="1375"/>
                  <a:pt x="6922" y="1375"/>
                  <a:pt x="6922" y="1375"/>
                </a:cubicBezTo>
                <a:cubicBezTo>
                  <a:pt x="6922" y="1357"/>
                  <a:pt x="6922" y="1357"/>
                  <a:pt x="6922" y="1357"/>
                </a:cubicBezTo>
                <a:cubicBezTo>
                  <a:pt x="6906" y="1357"/>
                  <a:pt x="6906" y="1357"/>
                  <a:pt x="6906" y="1357"/>
                </a:cubicBezTo>
                <a:cubicBezTo>
                  <a:pt x="6886" y="1357"/>
                  <a:pt x="6886" y="1357"/>
                  <a:pt x="6886" y="1357"/>
                </a:cubicBezTo>
                <a:cubicBezTo>
                  <a:pt x="6886" y="1348"/>
                  <a:pt x="6886" y="1348"/>
                  <a:pt x="6886" y="1348"/>
                </a:cubicBezTo>
                <a:cubicBezTo>
                  <a:pt x="6852" y="1348"/>
                  <a:pt x="6852" y="1348"/>
                  <a:pt x="6852" y="1348"/>
                </a:cubicBezTo>
                <a:cubicBezTo>
                  <a:pt x="6852" y="1334"/>
                  <a:pt x="6852" y="1334"/>
                  <a:pt x="6852" y="1334"/>
                </a:cubicBezTo>
                <a:cubicBezTo>
                  <a:pt x="6839" y="1334"/>
                  <a:pt x="6839" y="1334"/>
                  <a:pt x="6839" y="1334"/>
                </a:cubicBezTo>
                <a:cubicBezTo>
                  <a:pt x="6839" y="1344"/>
                  <a:pt x="6839" y="1344"/>
                  <a:pt x="6839" y="1344"/>
                </a:cubicBezTo>
                <a:cubicBezTo>
                  <a:pt x="6786" y="1344"/>
                  <a:pt x="6786" y="1344"/>
                  <a:pt x="6786" y="1344"/>
                </a:cubicBezTo>
                <a:cubicBezTo>
                  <a:pt x="6786" y="1355"/>
                  <a:pt x="6786" y="1355"/>
                  <a:pt x="6786" y="1355"/>
                </a:cubicBezTo>
                <a:cubicBezTo>
                  <a:pt x="6776" y="1355"/>
                  <a:pt x="6776" y="1355"/>
                  <a:pt x="6776" y="1355"/>
                </a:cubicBezTo>
                <a:cubicBezTo>
                  <a:pt x="6776" y="1370"/>
                  <a:pt x="6776" y="1370"/>
                  <a:pt x="6776" y="1370"/>
                </a:cubicBezTo>
                <a:cubicBezTo>
                  <a:pt x="6766" y="1380"/>
                  <a:pt x="6766" y="1380"/>
                  <a:pt x="6766" y="1380"/>
                </a:cubicBezTo>
                <a:cubicBezTo>
                  <a:pt x="6766" y="1411"/>
                  <a:pt x="6766" y="1411"/>
                  <a:pt x="6766" y="1411"/>
                </a:cubicBezTo>
                <a:cubicBezTo>
                  <a:pt x="6755" y="1411"/>
                  <a:pt x="6755" y="1411"/>
                  <a:pt x="6755" y="1411"/>
                </a:cubicBezTo>
                <a:cubicBezTo>
                  <a:pt x="6755" y="1381"/>
                  <a:pt x="6755" y="1381"/>
                  <a:pt x="6755" y="1381"/>
                </a:cubicBezTo>
                <a:cubicBezTo>
                  <a:pt x="6744" y="1367"/>
                  <a:pt x="6744" y="1367"/>
                  <a:pt x="6744" y="1367"/>
                </a:cubicBezTo>
                <a:cubicBezTo>
                  <a:pt x="6744" y="1291"/>
                  <a:pt x="6744" y="1291"/>
                  <a:pt x="6744" y="1291"/>
                </a:cubicBezTo>
                <a:cubicBezTo>
                  <a:pt x="6727" y="1291"/>
                  <a:pt x="6727" y="1291"/>
                  <a:pt x="6727" y="1291"/>
                </a:cubicBezTo>
                <a:cubicBezTo>
                  <a:pt x="6727" y="1217"/>
                  <a:pt x="6727" y="1217"/>
                  <a:pt x="6727" y="1217"/>
                </a:cubicBezTo>
                <a:cubicBezTo>
                  <a:pt x="6670" y="1217"/>
                  <a:pt x="6670" y="1217"/>
                  <a:pt x="6670" y="1217"/>
                </a:cubicBezTo>
                <a:cubicBezTo>
                  <a:pt x="6670" y="1194"/>
                  <a:pt x="6670" y="1194"/>
                  <a:pt x="6670" y="1194"/>
                </a:cubicBezTo>
                <a:cubicBezTo>
                  <a:pt x="6640" y="1194"/>
                  <a:pt x="6640" y="1194"/>
                  <a:pt x="6640" y="1194"/>
                </a:cubicBezTo>
                <a:cubicBezTo>
                  <a:pt x="6640" y="1246"/>
                  <a:pt x="6640" y="1246"/>
                  <a:pt x="6640" y="1246"/>
                </a:cubicBezTo>
                <a:cubicBezTo>
                  <a:pt x="6625" y="1246"/>
                  <a:pt x="6625" y="1246"/>
                  <a:pt x="6625" y="1246"/>
                </a:cubicBezTo>
                <a:cubicBezTo>
                  <a:pt x="6625" y="1229"/>
                  <a:pt x="6625" y="1229"/>
                  <a:pt x="6625" y="1229"/>
                </a:cubicBezTo>
                <a:cubicBezTo>
                  <a:pt x="6625" y="1229"/>
                  <a:pt x="6614" y="1229"/>
                  <a:pt x="6609" y="1229"/>
                </a:cubicBezTo>
                <a:cubicBezTo>
                  <a:pt x="6604" y="1229"/>
                  <a:pt x="6604" y="1246"/>
                  <a:pt x="6604" y="1246"/>
                </a:cubicBezTo>
                <a:cubicBezTo>
                  <a:pt x="6604" y="1293"/>
                  <a:pt x="6604" y="1293"/>
                  <a:pt x="6604" y="1293"/>
                </a:cubicBezTo>
                <a:cubicBezTo>
                  <a:pt x="6562" y="1293"/>
                  <a:pt x="6562" y="1293"/>
                  <a:pt x="6562" y="1293"/>
                </a:cubicBezTo>
                <a:cubicBezTo>
                  <a:pt x="6562" y="1130"/>
                  <a:pt x="6562" y="1130"/>
                  <a:pt x="6562" y="1130"/>
                </a:cubicBezTo>
                <a:cubicBezTo>
                  <a:pt x="6505" y="1130"/>
                  <a:pt x="6505" y="1130"/>
                  <a:pt x="6505" y="1130"/>
                </a:cubicBezTo>
                <a:cubicBezTo>
                  <a:pt x="6505" y="1157"/>
                  <a:pt x="6505" y="1157"/>
                  <a:pt x="6505" y="1157"/>
                </a:cubicBezTo>
                <a:cubicBezTo>
                  <a:pt x="6481" y="1157"/>
                  <a:pt x="6477" y="1169"/>
                  <a:pt x="6477" y="1169"/>
                </a:cubicBezTo>
                <a:cubicBezTo>
                  <a:pt x="6450" y="1169"/>
                  <a:pt x="6450" y="1169"/>
                  <a:pt x="6450" y="1169"/>
                </a:cubicBezTo>
                <a:cubicBezTo>
                  <a:pt x="6450" y="1202"/>
                  <a:pt x="6450" y="1202"/>
                  <a:pt x="6450" y="1202"/>
                </a:cubicBezTo>
                <a:cubicBezTo>
                  <a:pt x="6438" y="1202"/>
                  <a:pt x="6438" y="1202"/>
                  <a:pt x="6438" y="1202"/>
                </a:cubicBezTo>
                <a:cubicBezTo>
                  <a:pt x="6438" y="1333"/>
                  <a:pt x="6438" y="1333"/>
                  <a:pt x="6438" y="1333"/>
                </a:cubicBezTo>
                <a:cubicBezTo>
                  <a:pt x="6414" y="1333"/>
                  <a:pt x="6414" y="1333"/>
                  <a:pt x="6414" y="1333"/>
                </a:cubicBezTo>
                <a:cubicBezTo>
                  <a:pt x="6414" y="1314"/>
                  <a:pt x="6414" y="1314"/>
                  <a:pt x="6414" y="1314"/>
                </a:cubicBezTo>
                <a:cubicBezTo>
                  <a:pt x="6401" y="1301"/>
                  <a:pt x="6401" y="1301"/>
                  <a:pt x="6401" y="1301"/>
                </a:cubicBezTo>
                <a:cubicBezTo>
                  <a:pt x="6394" y="1301"/>
                  <a:pt x="6394" y="1301"/>
                  <a:pt x="6394" y="1301"/>
                </a:cubicBezTo>
                <a:cubicBezTo>
                  <a:pt x="6381" y="1311"/>
                  <a:pt x="6381" y="1311"/>
                  <a:pt x="6381" y="1311"/>
                </a:cubicBezTo>
                <a:cubicBezTo>
                  <a:pt x="6381" y="1078"/>
                  <a:pt x="6381" y="1078"/>
                  <a:pt x="6381" y="1078"/>
                </a:cubicBezTo>
                <a:cubicBezTo>
                  <a:pt x="6322" y="1065"/>
                  <a:pt x="6322" y="1065"/>
                  <a:pt x="6322" y="1065"/>
                </a:cubicBezTo>
                <a:cubicBezTo>
                  <a:pt x="6297" y="1065"/>
                  <a:pt x="6297" y="1065"/>
                  <a:pt x="6297" y="1065"/>
                </a:cubicBezTo>
                <a:cubicBezTo>
                  <a:pt x="6297" y="1080"/>
                  <a:pt x="6297" y="1080"/>
                  <a:pt x="6297" y="1080"/>
                </a:cubicBezTo>
                <a:cubicBezTo>
                  <a:pt x="6280" y="1080"/>
                  <a:pt x="6280" y="1080"/>
                  <a:pt x="6280" y="1080"/>
                </a:cubicBezTo>
                <a:cubicBezTo>
                  <a:pt x="6280" y="1135"/>
                  <a:pt x="6280" y="1135"/>
                  <a:pt x="6280" y="1135"/>
                </a:cubicBezTo>
                <a:cubicBezTo>
                  <a:pt x="6264" y="1135"/>
                  <a:pt x="6264" y="1135"/>
                  <a:pt x="6264" y="1135"/>
                </a:cubicBezTo>
                <a:cubicBezTo>
                  <a:pt x="6264" y="1207"/>
                  <a:pt x="6264" y="1207"/>
                  <a:pt x="6264" y="1207"/>
                </a:cubicBezTo>
                <a:cubicBezTo>
                  <a:pt x="6242" y="1207"/>
                  <a:pt x="6242" y="1207"/>
                  <a:pt x="6242" y="1207"/>
                </a:cubicBezTo>
                <a:cubicBezTo>
                  <a:pt x="6242" y="1181"/>
                  <a:pt x="6242" y="1181"/>
                  <a:pt x="6242" y="1181"/>
                </a:cubicBezTo>
                <a:cubicBezTo>
                  <a:pt x="6214" y="1181"/>
                  <a:pt x="6214" y="1181"/>
                  <a:pt x="6214" y="1181"/>
                </a:cubicBezTo>
                <a:cubicBezTo>
                  <a:pt x="6214" y="1098"/>
                  <a:pt x="6214" y="1098"/>
                  <a:pt x="6214" y="1098"/>
                </a:cubicBezTo>
                <a:cubicBezTo>
                  <a:pt x="6196" y="1098"/>
                  <a:pt x="6196" y="1098"/>
                  <a:pt x="6196" y="1098"/>
                </a:cubicBezTo>
                <a:cubicBezTo>
                  <a:pt x="6196" y="1048"/>
                  <a:pt x="6196" y="1048"/>
                  <a:pt x="6196" y="1048"/>
                </a:cubicBezTo>
                <a:cubicBezTo>
                  <a:pt x="6114" y="1039"/>
                  <a:pt x="6114" y="1039"/>
                  <a:pt x="6114" y="1039"/>
                </a:cubicBezTo>
                <a:cubicBezTo>
                  <a:pt x="6114" y="1024"/>
                  <a:pt x="6114" y="1024"/>
                  <a:pt x="6114" y="1024"/>
                </a:cubicBezTo>
                <a:cubicBezTo>
                  <a:pt x="5961" y="1014"/>
                  <a:pt x="5961" y="1014"/>
                  <a:pt x="5961" y="1014"/>
                </a:cubicBezTo>
                <a:cubicBezTo>
                  <a:pt x="5961" y="823"/>
                  <a:pt x="5961" y="823"/>
                  <a:pt x="5961" y="823"/>
                </a:cubicBezTo>
                <a:cubicBezTo>
                  <a:pt x="5826" y="790"/>
                  <a:pt x="5826" y="790"/>
                  <a:pt x="5826" y="790"/>
                </a:cubicBezTo>
                <a:cubicBezTo>
                  <a:pt x="5688" y="818"/>
                  <a:pt x="5688" y="818"/>
                  <a:pt x="5688" y="818"/>
                </a:cubicBezTo>
                <a:cubicBezTo>
                  <a:pt x="5688" y="1359"/>
                  <a:pt x="5688" y="1359"/>
                  <a:pt x="5688" y="1359"/>
                </a:cubicBezTo>
                <a:cubicBezTo>
                  <a:pt x="5605" y="1359"/>
                  <a:pt x="5605" y="1359"/>
                  <a:pt x="5605" y="1359"/>
                </a:cubicBezTo>
                <a:cubicBezTo>
                  <a:pt x="5605" y="451"/>
                  <a:pt x="5605" y="451"/>
                  <a:pt x="5605" y="451"/>
                </a:cubicBezTo>
                <a:cubicBezTo>
                  <a:pt x="5468" y="487"/>
                  <a:pt x="5468" y="487"/>
                  <a:pt x="5468" y="487"/>
                </a:cubicBezTo>
                <a:cubicBezTo>
                  <a:pt x="5468" y="1274"/>
                  <a:pt x="5468" y="1274"/>
                  <a:pt x="5468" y="1274"/>
                </a:cubicBezTo>
                <a:cubicBezTo>
                  <a:pt x="5414" y="1274"/>
                  <a:pt x="5414" y="1274"/>
                  <a:pt x="5414" y="1274"/>
                </a:cubicBezTo>
                <a:cubicBezTo>
                  <a:pt x="5414" y="683"/>
                  <a:pt x="5414" y="683"/>
                  <a:pt x="5414" y="683"/>
                </a:cubicBezTo>
                <a:cubicBezTo>
                  <a:pt x="5404" y="683"/>
                  <a:pt x="5404" y="683"/>
                  <a:pt x="5404" y="683"/>
                </a:cubicBezTo>
                <a:cubicBezTo>
                  <a:pt x="5404" y="674"/>
                  <a:pt x="5404" y="674"/>
                  <a:pt x="5404" y="674"/>
                </a:cubicBezTo>
                <a:cubicBezTo>
                  <a:pt x="5396" y="674"/>
                  <a:pt x="5396" y="674"/>
                  <a:pt x="5396" y="674"/>
                </a:cubicBezTo>
                <a:cubicBezTo>
                  <a:pt x="5396" y="655"/>
                  <a:pt x="5396" y="655"/>
                  <a:pt x="5396" y="655"/>
                </a:cubicBezTo>
                <a:cubicBezTo>
                  <a:pt x="5384" y="655"/>
                  <a:pt x="5384" y="655"/>
                  <a:pt x="5384" y="655"/>
                </a:cubicBezTo>
                <a:cubicBezTo>
                  <a:pt x="5384" y="634"/>
                  <a:pt x="5384" y="634"/>
                  <a:pt x="5384" y="634"/>
                </a:cubicBezTo>
                <a:cubicBezTo>
                  <a:pt x="5367" y="634"/>
                  <a:pt x="5367" y="634"/>
                  <a:pt x="5367" y="634"/>
                </a:cubicBezTo>
                <a:cubicBezTo>
                  <a:pt x="5367" y="615"/>
                  <a:pt x="5367" y="615"/>
                  <a:pt x="5367" y="615"/>
                </a:cubicBezTo>
                <a:cubicBezTo>
                  <a:pt x="5360" y="615"/>
                  <a:pt x="5360" y="615"/>
                  <a:pt x="5360" y="615"/>
                </a:cubicBezTo>
                <a:cubicBezTo>
                  <a:pt x="5360" y="593"/>
                  <a:pt x="5360" y="593"/>
                  <a:pt x="5360" y="593"/>
                </a:cubicBezTo>
                <a:cubicBezTo>
                  <a:pt x="5353" y="532"/>
                  <a:pt x="5353" y="532"/>
                  <a:pt x="5353" y="532"/>
                </a:cubicBezTo>
                <a:cubicBezTo>
                  <a:pt x="5346" y="593"/>
                  <a:pt x="5346" y="593"/>
                  <a:pt x="5346" y="593"/>
                </a:cubicBezTo>
                <a:cubicBezTo>
                  <a:pt x="5346" y="615"/>
                  <a:pt x="5346" y="615"/>
                  <a:pt x="5346" y="615"/>
                </a:cubicBezTo>
                <a:cubicBezTo>
                  <a:pt x="5339" y="615"/>
                  <a:pt x="5339" y="615"/>
                  <a:pt x="5339" y="615"/>
                </a:cubicBezTo>
                <a:cubicBezTo>
                  <a:pt x="5339" y="634"/>
                  <a:pt x="5339" y="634"/>
                  <a:pt x="5339" y="634"/>
                </a:cubicBezTo>
                <a:cubicBezTo>
                  <a:pt x="5322" y="634"/>
                  <a:pt x="5322" y="634"/>
                  <a:pt x="5322" y="634"/>
                </a:cubicBezTo>
                <a:cubicBezTo>
                  <a:pt x="5322" y="655"/>
                  <a:pt x="5322" y="655"/>
                  <a:pt x="5322" y="655"/>
                </a:cubicBezTo>
                <a:cubicBezTo>
                  <a:pt x="5310" y="655"/>
                  <a:pt x="5310" y="655"/>
                  <a:pt x="5310" y="655"/>
                </a:cubicBezTo>
                <a:cubicBezTo>
                  <a:pt x="5310" y="674"/>
                  <a:pt x="5310" y="674"/>
                  <a:pt x="5310" y="674"/>
                </a:cubicBezTo>
                <a:cubicBezTo>
                  <a:pt x="5302" y="674"/>
                  <a:pt x="5302" y="674"/>
                  <a:pt x="5302" y="674"/>
                </a:cubicBezTo>
                <a:cubicBezTo>
                  <a:pt x="5302" y="683"/>
                  <a:pt x="5302" y="683"/>
                  <a:pt x="5302" y="683"/>
                </a:cubicBezTo>
                <a:cubicBezTo>
                  <a:pt x="5292" y="683"/>
                  <a:pt x="5292" y="683"/>
                  <a:pt x="5292" y="683"/>
                </a:cubicBezTo>
                <a:cubicBezTo>
                  <a:pt x="5292" y="1274"/>
                  <a:pt x="5292" y="1274"/>
                  <a:pt x="5292" y="1274"/>
                </a:cubicBezTo>
                <a:cubicBezTo>
                  <a:pt x="5260" y="1274"/>
                  <a:pt x="5260" y="1274"/>
                  <a:pt x="5260" y="1274"/>
                </a:cubicBezTo>
                <a:cubicBezTo>
                  <a:pt x="5260" y="792"/>
                  <a:pt x="5260" y="792"/>
                  <a:pt x="5260" y="792"/>
                </a:cubicBezTo>
                <a:cubicBezTo>
                  <a:pt x="5098" y="792"/>
                  <a:pt x="5098" y="792"/>
                  <a:pt x="5098" y="792"/>
                </a:cubicBezTo>
                <a:cubicBezTo>
                  <a:pt x="5073" y="817"/>
                  <a:pt x="5073" y="817"/>
                  <a:pt x="5073" y="817"/>
                </a:cubicBezTo>
                <a:cubicBezTo>
                  <a:pt x="5073" y="1219"/>
                  <a:pt x="5073" y="1219"/>
                  <a:pt x="5073" y="1219"/>
                </a:cubicBezTo>
                <a:cubicBezTo>
                  <a:pt x="5044" y="1219"/>
                  <a:pt x="5044" y="1219"/>
                  <a:pt x="5044" y="1219"/>
                </a:cubicBezTo>
                <a:cubicBezTo>
                  <a:pt x="5031" y="1237"/>
                  <a:pt x="5031" y="1237"/>
                  <a:pt x="5031" y="1237"/>
                </a:cubicBezTo>
                <a:cubicBezTo>
                  <a:pt x="5031" y="1419"/>
                  <a:pt x="5031" y="1419"/>
                  <a:pt x="5031" y="1419"/>
                </a:cubicBezTo>
                <a:cubicBezTo>
                  <a:pt x="5007" y="1419"/>
                  <a:pt x="5007" y="1419"/>
                  <a:pt x="5007" y="1419"/>
                </a:cubicBezTo>
                <a:cubicBezTo>
                  <a:pt x="5007" y="1089"/>
                  <a:pt x="5007" y="1089"/>
                  <a:pt x="5007" y="1089"/>
                </a:cubicBezTo>
                <a:cubicBezTo>
                  <a:pt x="4993" y="1089"/>
                  <a:pt x="4993" y="1089"/>
                  <a:pt x="4993" y="1089"/>
                </a:cubicBezTo>
                <a:cubicBezTo>
                  <a:pt x="4993" y="1050"/>
                  <a:pt x="4993" y="1050"/>
                  <a:pt x="4993" y="1050"/>
                </a:cubicBezTo>
                <a:cubicBezTo>
                  <a:pt x="4981" y="1050"/>
                  <a:pt x="4981" y="1050"/>
                  <a:pt x="4981" y="1050"/>
                </a:cubicBezTo>
                <a:cubicBezTo>
                  <a:pt x="4981" y="1026"/>
                  <a:pt x="4981" y="1026"/>
                  <a:pt x="4981" y="1026"/>
                </a:cubicBezTo>
                <a:cubicBezTo>
                  <a:pt x="4959" y="1026"/>
                  <a:pt x="4959" y="1026"/>
                  <a:pt x="4959" y="1026"/>
                </a:cubicBezTo>
                <a:cubicBezTo>
                  <a:pt x="4945" y="1016"/>
                  <a:pt x="4945" y="1016"/>
                  <a:pt x="4945" y="1016"/>
                </a:cubicBezTo>
                <a:cubicBezTo>
                  <a:pt x="4945" y="887"/>
                  <a:pt x="4945" y="887"/>
                  <a:pt x="4945" y="887"/>
                </a:cubicBezTo>
                <a:cubicBezTo>
                  <a:pt x="4841" y="919"/>
                  <a:pt x="4841" y="919"/>
                  <a:pt x="4841" y="919"/>
                </a:cubicBezTo>
                <a:cubicBezTo>
                  <a:pt x="4819" y="902"/>
                  <a:pt x="4819" y="902"/>
                  <a:pt x="4819" y="902"/>
                </a:cubicBezTo>
                <a:cubicBezTo>
                  <a:pt x="4819" y="685"/>
                  <a:pt x="4819" y="685"/>
                  <a:pt x="4819" y="685"/>
                </a:cubicBezTo>
                <a:cubicBezTo>
                  <a:pt x="4750" y="668"/>
                  <a:pt x="4750" y="668"/>
                  <a:pt x="4750" y="668"/>
                </a:cubicBezTo>
                <a:cubicBezTo>
                  <a:pt x="4616" y="723"/>
                  <a:pt x="4616" y="723"/>
                  <a:pt x="4616" y="723"/>
                </a:cubicBezTo>
                <a:cubicBezTo>
                  <a:pt x="4616" y="734"/>
                  <a:pt x="4616" y="734"/>
                  <a:pt x="4616" y="734"/>
                </a:cubicBezTo>
                <a:cubicBezTo>
                  <a:pt x="4593" y="720"/>
                  <a:pt x="4593" y="720"/>
                  <a:pt x="4593" y="720"/>
                </a:cubicBezTo>
                <a:cubicBezTo>
                  <a:pt x="4574" y="720"/>
                  <a:pt x="4574" y="720"/>
                  <a:pt x="4574" y="720"/>
                </a:cubicBezTo>
                <a:cubicBezTo>
                  <a:pt x="4574" y="739"/>
                  <a:pt x="4574" y="739"/>
                  <a:pt x="4574" y="739"/>
                </a:cubicBezTo>
                <a:cubicBezTo>
                  <a:pt x="4551" y="739"/>
                  <a:pt x="4551" y="739"/>
                  <a:pt x="4551" y="739"/>
                </a:cubicBezTo>
                <a:cubicBezTo>
                  <a:pt x="4551" y="807"/>
                  <a:pt x="4551" y="807"/>
                  <a:pt x="4551" y="807"/>
                </a:cubicBezTo>
                <a:cubicBezTo>
                  <a:pt x="4540" y="807"/>
                  <a:pt x="4540" y="807"/>
                  <a:pt x="4540" y="807"/>
                </a:cubicBezTo>
                <a:cubicBezTo>
                  <a:pt x="4540" y="1250"/>
                  <a:pt x="4540" y="1250"/>
                  <a:pt x="4540" y="1250"/>
                </a:cubicBezTo>
                <a:cubicBezTo>
                  <a:pt x="4523" y="1250"/>
                  <a:pt x="4523" y="1250"/>
                  <a:pt x="4523" y="1250"/>
                </a:cubicBezTo>
                <a:cubicBezTo>
                  <a:pt x="4516" y="1237"/>
                  <a:pt x="4516" y="1237"/>
                  <a:pt x="4516" y="1237"/>
                </a:cubicBezTo>
                <a:cubicBezTo>
                  <a:pt x="4516" y="1205"/>
                  <a:pt x="4516" y="1205"/>
                  <a:pt x="4516" y="1205"/>
                </a:cubicBezTo>
                <a:cubicBezTo>
                  <a:pt x="4499" y="1205"/>
                  <a:pt x="4499" y="1205"/>
                  <a:pt x="4499" y="1205"/>
                </a:cubicBezTo>
                <a:cubicBezTo>
                  <a:pt x="4499" y="1238"/>
                  <a:pt x="4499" y="1238"/>
                  <a:pt x="4499" y="1238"/>
                </a:cubicBezTo>
                <a:cubicBezTo>
                  <a:pt x="4495" y="1234"/>
                  <a:pt x="4495" y="1234"/>
                  <a:pt x="4495" y="1234"/>
                </a:cubicBezTo>
                <a:cubicBezTo>
                  <a:pt x="4495" y="1245"/>
                  <a:pt x="4495" y="1245"/>
                  <a:pt x="4495" y="1245"/>
                </a:cubicBezTo>
                <a:cubicBezTo>
                  <a:pt x="4482" y="1245"/>
                  <a:pt x="4482" y="1245"/>
                  <a:pt x="4482" y="1245"/>
                </a:cubicBezTo>
                <a:cubicBezTo>
                  <a:pt x="4482" y="1255"/>
                  <a:pt x="4482" y="1255"/>
                  <a:pt x="4482" y="1255"/>
                </a:cubicBezTo>
                <a:cubicBezTo>
                  <a:pt x="4474" y="1255"/>
                  <a:pt x="4474" y="1255"/>
                  <a:pt x="4474" y="1255"/>
                </a:cubicBezTo>
                <a:cubicBezTo>
                  <a:pt x="4474" y="1263"/>
                  <a:pt x="4474" y="1263"/>
                  <a:pt x="4474" y="1263"/>
                </a:cubicBezTo>
                <a:cubicBezTo>
                  <a:pt x="4452" y="1263"/>
                  <a:pt x="4452" y="1263"/>
                  <a:pt x="4452" y="1263"/>
                </a:cubicBezTo>
                <a:cubicBezTo>
                  <a:pt x="4452" y="1251"/>
                  <a:pt x="4452" y="1251"/>
                  <a:pt x="4452" y="1251"/>
                </a:cubicBezTo>
                <a:cubicBezTo>
                  <a:pt x="4468" y="1248"/>
                  <a:pt x="4468" y="1248"/>
                  <a:pt x="4468" y="1248"/>
                </a:cubicBezTo>
                <a:cubicBezTo>
                  <a:pt x="4468" y="1242"/>
                  <a:pt x="4468" y="1242"/>
                  <a:pt x="4468" y="1242"/>
                </a:cubicBezTo>
                <a:cubicBezTo>
                  <a:pt x="4407" y="1242"/>
                  <a:pt x="4407" y="1242"/>
                  <a:pt x="4407" y="1242"/>
                </a:cubicBezTo>
                <a:cubicBezTo>
                  <a:pt x="4409" y="1247"/>
                  <a:pt x="4409" y="1247"/>
                  <a:pt x="4409" y="1247"/>
                </a:cubicBezTo>
                <a:cubicBezTo>
                  <a:pt x="4421" y="1249"/>
                  <a:pt x="4421" y="1249"/>
                  <a:pt x="4421" y="1249"/>
                </a:cubicBezTo>
                <a:cubicBezTo>
                  <a:pt x="4421" y="1260"/>
                  <a:pt x="4421" y="1260"/>
                  <a:pt x="4421" y="1260"/>
                </a:cubicBezTo>
                <a:cubicBezTo>
                  <a:pt x="4398" y="1265"/>
                  <a:pt x="4398" y="1265"/>
                  <a:pt x="4398" y="1265"/>
                </a:cubicBezTo>
                <a:cubicBezTo>
                  <a:pt x="4369" y="1201"/>
                  <a:pt x="4369" y="1201"/>
                  <a:pt x="4369" y="1201"/>
                </a:cubicBezTo>
                <a:cubicBezTo>
                  <a:pt x="4369" y="1161"/>
                  <a:pt x="4369" y="1161"/>
                  <a:pt x="4369" y="1161"/>
                </a:cubicBezTo>
                <a:cubicBezTo>
                  <a:pt x="4369" y="948"/>
                  <a:pt x="4369" y="948"/>
                  <a:pt x="4369" y="948"/>
                </a:cubicBezTo>
                <a:cubicBezTo>
                  <a:pt x="4369" y="948"/>
                  <a:pt x="4379" y="944"/>
                  <a:pt x="4379" y="932"/>
                </a:cubicBezTo>
                <a:cubicBezTo>
                  <a:pt x="4379" y="920"/>
                  <a:pt x="4346" y="917"/>
                  <a:pt x="4333" y="917"/>
                </a:cubicBezTo>
                <a:cubicBezTo>
                  <a:pt x="4320" y="917"/>
                  <a:pt x="4287" y="920"/>
                  <a:pt x="4287" y="932"/>
                </a:cubicBezTo>
                <a:cubicBezTo>
                  <a:pt x="4287" y="944"/>
                  <a:pt x="4297" y="948"/>
                  <a:pt x="4297" y="948"/>
                </a:cubicBezTo>
                <a:cubicBezTo>
                  <a:pt x="4297" y="1161"/>
                  <a:pt x="4297" y="1161"/>
                  <a:pt x="4297" y="1161"/>
                </a:cubicBezTo>
                <a:cubicBezTo>
                  <a:pt x="4286" y="1161"/>
                  <a:pt x="4286" y="1161"/>
                  <a:pt x="4286" y="1161"/>
                </a:cubicBezTo>
                <a:cubicBezTo>
                  <a:pt x="4286" y="1131"/>
                  <a:pt x="4286" y="1131"/>
                  <a:pt x="4286" y="1131"/>
                </a:cubicBezTo>
                <a:cubicBezTo>
                  <a:pt x="4238" y="1091"/>
                  <a:pt x="4238" y="1091"/>
                  <a:pt x="4238" y="1091"/>
                </a:cubicBezTo>
                <a:cubicBezTo>
                  <a:pt x="4238" y="974"/>
                  <a:pt x="4238" y="974"/>
                  <a:pt x="4238" y="974"/>
                </a:cubicBezTo>
                <a:cubicBezTo>
                  <a:pt x="4223" y="974"/>
                  <a:pt x="4223" y="974"/>
                  <a:pt x="4223" y="974"/>
                </a:cubicBezTo>
                <a:cubicBezTo>
                  <a:pt x="4166" y="1010"/>
                  <a:pt x="4166" y="1010"/>
                  <a:pt x="4166" y="1010"/>
                </a:cubicBezTo>
                <a:cubicBezTo>
                  <a:pt x="4166" y="995"/>
                  <a:pt x="4166" y="995"/>
                  <a:pt x="4166" y="995"/>
                </a:cubicBezTo>
                <a:cubicBezTo>
                  <a:pt x="4087" y="995"/>
                  <a:pt x="4087" y="995"/>
                  <a:pt x="4087" y="995"/>
                </a:cubicBezTo>
                <a:cubicBezTo>
                  <a:pt x="4087" y="1012"/>
                  <a:pt x="4087" y="1012"/>
                  <a:pt x="4087" y="1012"/>
                </a:cubicBezTo>
                <a:cubicBezTo>
                  <a:pt x="4069" y="1012"/>
                  <a:pt x="4069" y="1012"/>
                  <a:pt x="4069" y="1012"/>
                </a:cubicBezTo>
                <a:cubicBezTo>
                  <a:pt x="4069" y="1130"/>
                  <a:pt x="4069" y="1130"/>
                  <a:pt x="4069" y="1130"/>
                </a:cubicBezTo>
                <a:cubicBezTo>
                  <a:pt x="4046" y="1117"/>
                  <a:pt x="4046" y="1117"/>
                  <a:pt x="4046" y="1117"/>
                </a:cubicBezTo>
                <a:cubicBezTo>
                  <a:pt x="4046" y="1088"/>
                  <a:pt x="4046" y="1088"/>
                  <a:pt x="4046" y="1088"/>
                </a:cubicBezTo>
                <a:cubicBezTo>
                  <a:pt x="4039" y="1088"/>
                  <a:pt x="4039" y="1088"/>
                  <a:pt x="4039" y="1088"/>
                </a:cubicBezTo>
                <a:cubicBezTo>
                  <a:pt x="4039" y="1118"/>
                  <a:pt x="4039" y="1118"/>
                  <a:pt x="4039" y="1118"/>
                </a:cubicBezTo>
                <a:cubicBezTo>
                  <a:pt x="4032" y="1118"/>
                  <a:pt x="4032" y="1118"/>
                  <a:pt x="4032" y="1118"/>
                </a:cubicBezTo>
                <a:cubicBezTo>
                  <a:pt x="4032" y="1061"/>
                  <a:pt x="4032" y="1061"/>
                  <a:pt x="4032" y="1061"/>
                </a:cubicBezTo>
                <a:cubicBezTo>
                  <a:pt x="3989" y="1061"/>
                  <a:pt x="3989" y="1061"/>
                  <a:pt x="3989" y="1061"/>
                </a:cubicBezTo>
                <a:cubicBezTo>
                  <a:pt x="3989" y="1052"/>
                  <a:pt x="3984" y="1018"/>
                  <a:pt x="3943" y="995"/>
                </a:cubicBezTo>
                <a:cubicBezTo>
                  <a:pt x="3943" y="975"/>
                  <a:pt x="3943" y="975"/>
                  <a:pt x="3943" y="975"/>
                </a:cubicBezTo>
                <a:cubicBezTo>
                  <a:pt x="3933" y="975"/>
                  <a:pt x="3933" y="975"/>
                  <a:pt x="3933" y="975"/>
                </a:cubicBezTo>
                <a:cubicBezTo>
                  <a:pt x="3923" y="975"/>
                  <a:pt x="3923" y="975"/>
                  <a:pt x="3923" y="975"/>
                </a:cubicBezTo>
                <a:cubicBezTo>
                  <a:pt x="3923" y="995"/>
                  <a:pt x="3923" y="995"/>
                  <a:pt x="3923" y="995"/>
                </a:cubicBezTo>
                <a:cubicBezTo>
                  <a:pt x="3882" y="1018"/>
                  <a:pt x="3877" y="1052"/>
                  <a:pt x="3877" y="1061"/>
                </a:cubicBezTo>
                <a:cubicBezTo>
                  <a:pt x="3877" y="1070"/>
                  <a:pt x="3885" y="1078"/>
                  <a:pt x="3885" y="1078"/>
                </a:cubicBezTo>
                <a:cubicBezTo>
                  <a:pt x="3859" y="1078"/>
                  <a:pt x="3859" y="1078"/>
                  <a:pt x="3859" y="1078"/>
                </a:cubicBezTo>
                <a:cubicBezTo>
                  <a:pt x="3846" y="1078"/>
                  <a:pt x="3846" y="1078"/>
                  <a:pt x="3846" y="1078"/>
                </a:cubicBezTo>
                <a:cubicBezTo>
                  <a:pt x="3809" y="1051"/>
                  <a:pt x="3809" y="1051"/>
                  <a:pt x="3809" y="1051"/>
                </a:cubicBezTo>
                <a:cubicBezTo>
                  <a:pt x="3781" y="1070"/>
                  <a:pt x="3781" y="1070"/>
                  <a:pt x="3781" y="1070"/>
                </a:cubicBezTo>
                <a:cubicBezTo>
                  <a:pt x="3770" y="1080"/>
                  <a:pt x="3770" y="1080"/>
                  <a:pt x="3770" y="1080"/>
                </a:cubicBezTo>
                <a:cubicBezTo>
                  <a:pt x="3742" y="1080"/>
                  <a:pt x="3742" y="1080"/>
                  <a:pt x="3742" y="1080"/>
                </a:cubicBezTo>
                <a:cubicBezTo>
                  <a:pt x="3742" y="1095"/>
                  <a:pt x="3742" y="1095"/>
                  <a:pt x="3742" y="1095"/>
                </a:cubicBezTo>
                <a:cubicBezTo>
                  <a:pt x="3759" y="1095"/>
                  <a:pt x="3763" y="1109"/>
                  <a:pt x="3763" y="1109"/>
                </a:cubicBezTo>
                <a:cubicBezTo>
                  <a:pt x="3763" y="1133"/>
                  <a:pt x="3763" y="1133"/>
                  <a:pt x="3763" y="1133"/>
                </a:cubicBezTo>
                <a:cubicBezTo>
                  <a:pt x="3734" y="1133"/>
                  <a:pt x="3734" y="1133"/>
                  <a:pt x="3734" y="1133"/>
                </a:cubicBezTo>
                <a:cubicBezTo>
                  <a:pt x="3734" y="1123"/>
                  <a:pt x="3734" y="1123"/>
                  <a:pt x="3734" y="1123"/>
                </a:cubicBezTo>
                <a:cubicBezTo>
                  <a:pt x="3673" y="1123"/>
                  <a:pt x="3673" y="1123"/>
                  <a:pt x="3673" y="1123"/>
                </a:cubicBezTo>
                <a:cubicBezTo>
                  <a:pt x="3673" y="1147"/>
                  <a:pt x="3673" y="1147"/>
                  <a:pt x="3673" y="1147"/>
                </a:cubicBezTo>
                <a:cubicBezTo>
                  <a:pt x="3635" y="1147"/>
                  <a:pt x="3635" y="1147"/>
                  <a:pt x="3635" y="1147"/>
                </a:cubicBezTo>
                <a:cubicBezTo>
                  <a:pt x="3635" y="1405"/>
                  <a:pt x="3635" y="1405"/>
                  <a:pt x="3635" y="1405"/>
                </a:cubicBezTo>
                <a:cubicBezTo>
                  <a:pt x="3585" y="1405"/>
                  <a:pt x="3585" y="1405"/>
                  <a:pt x="3585" y="1405"/>
                </a:cubicBezTo>
                <a:cubicBezTo>
                  <a:pt x="3585" y="1415"/>
                  <a:pt x="3585" y="1415"/>
                  <a:pt x="3585" y="1415"/>
                </a:cubicBezTo>
                <a:cubicBezTo>
                  <a:pt x="3576" y="1415"/>
                  <a:pt x="3576" y="1415"/>
                  <a:pt x="3576" y="1415"/>
                </a:cubicBezTo>
                <a:cubicBezTo>
                  <a:pt x="3576" y="1437"/>
                  <a:pt x="3576" y="1437"/>
                  <a:pt x="3576" y="1437"/>
                </a:cubicBezTo>
                <a:cubicBezTo>
                  <a:pt x="3565" y="1437"/>
                  <a:pt x="3565" y="1437"/>
                  <a:pt x="3565" y="1437"/>
                </a:cubicBezTo>
                <a:cubicBezTo>
                  <a:pt x="3565" y="1403"/>
                  <a:pt x="3565" y="1403"/>
                  <a:pt x="3565" y="1403"/>
                </a:cubicBezTo>
                <a:cubicBezTo>
                  <a:pt x="3528" y="1403"/>
                  <a:pt x="3528" y="1403"/>
                  <a:pt x="3528" y="1403"/>
                </a:cubicBezTo>
                <a:cubicBezTo>
                  <a:pt x="3528" y="1259"/>
                  <a:pt x="3528" y="1259"/>
                  <a:pt x="3528" y="1259"/>
                </a:cubicBezTo>
                <a:cubicBezTo>
                  <a:pt x="3478" y="1259"/>
                  <a:pt x="3478" y="1259"/>
                  <a:pt x="3478" y="1259"/>
                </a:cubicBezTo>
                <a:cubicBezTo>
                  <a:pt x="3478" y="1245"/>
                  <a:pt x="3478" y="1245"/>
                  <a:pt x="3478" y="1245"/>
                </a:cubicBezTo>
                <a:cubicBezTo>
                  <a:pt x="3463" y="1245"/>
                  <a:pt x="3463" y="1245"/>
                  <a:pt x="3463" y="1245"/>
                </a:cubicBezTo>
                <a:cubicBezTo>
                  <a:pt x="3463" y="1255"/>
                  <a:pt x="3463" y="1255"/>
                  <a:pt x="3463" y="1255"/>
                </a:cubicBezTo>
                <a:cubicBezTo>
                  <a:pt x="3455" y="1255"/>
                  <a:pt x="3455" y="1255"/>
                  <a:pt x="3455" y="1255"/>
                </a:cubicBezTo>
                <a:cubicBezTo>
                  <a:pt x="3456" y="1251"/>
                  <a:pt x="3456" y="1248"/>
                  <a:pt x="3456" y="1245"/>
                </a:cubicBezTo>
                <a:cubicBezTo>
                  <a:pt x="3456" y="1211"/>
                  <a:pt x="3436" y="1182"/>
                  <a:pt x="3407" y="1168"/>
                </a:cubicBezTo>
                <a:cubicBezTo>
                  <a:pt x="3407" y="700"/>
                  <a:pt x="3407" y="700"/>
                  <a:pt x="3407" y="700"/>
                </a:cubicBezTo>
                <a:cubicBezTo>
                  <a:pt x="3431" y="687"/>
                  <a:pt x="3447" y="662"/>
                  <a:pt x="3447" y="634"/>
                </a:cubicBezTo>
                <a:cubicBezTo>
                  <a:pt x="3447" y="597"/>
                  <a:pt x="3421" y="567"/>
                  <a:pt x="3387" y="560"/>
                </a:cubicBezTo>
                <a:cubicBezTo>
                  <a:pt x="3383" y="429"/>
                  <a:pt x="3383" y="429"/>
                  <a:pt x="3383" y="429"/>
                </a:cubicBezTo>
                <a:cubicBezTo>
                  <a:pt x="3391" y="425"/>
                  <a:pt x="3397" y="417"/>
                  <a:pt x="3397" y="407"/>
                </a:cubicBezTo>
                <a:cubicBezTo>
                  <a:pt x="3397" y="400"/>
                  <a:pt x="3394" y="393"/>
                  <a:pt x="3390" y="389"/>
                </a:cubicBezTo>
                <a:cubicBezTo>
                  <a:pt x="3390" y="372"/>
                  <a:pt x="3390" y="372"/>
                  <a:pt x="3390" y="372"/>
                </a:cubicBezTo>
                <a:cubicBezTo>
                  <a:pt x="3382" y="372"/>
                  <a:pt x="3382" y="372"/>
                  <a:pt x="3382" y="372"/>
                </a:cubicBezTo>
                <a:cubicBezTo>
                  <a:pt x="3382" y="269"/>
                  <a:pt x="3382" y="269"/>
                  <a:pt x="3382" y="269"/>
                </a:cubicBezTo>
                <a:cubicBezTo>
                  <a:pt x="3377" y="269"/>
                  <a:pt x="3377" y="269"/>
                  <a:pt x="3377" y="269"/>
                </a:cubicBezTo>
                <a:cubicBezTo>
                  <a:pt x="3377" y="187"/>
                  <a:pt x="3377" y="187"/>
                  <a:pt x="3377" y="187"/>
                </a:cubicBezTo>
                <a:cubicBezTo>
                  <a:pt x="3377" y="187"/>
                  <a:pt x="3385" y="187"/>
                  <a:pt x="3385" y="177"/>
                </a:cubicBezTo>
                <a:cubicBezTo>
                  <a:pt x="3385" y="167"/>
                  <a:pt x="3377" y="170"/>
                  <a:pt x="3377" y="170"/>
                </a:cubicBezTo>
                <a:cubicBezTo>
                  <a:pt x="3372" y="0"/>
                  <a:pt x="3372" y="0"/>
                  <a:pt x="3372" y="0"/>
                </a:cubicBezTo>
                <a:cubicBezTo>
                  <a:pt x="3367" y="170"/>
                  <a:pt x="3367" y="170"/>
                  <a:pt x="3367" y="170"/>
                </a:cubicBezTo>
                <a:cubicBezTo>
                  <a:pt x="3367" y="170"/>
                  <a:pt x="3359" y="167"/>
                  <a:pt x="3359" y="177"/>
                </a:cubicBezTo>
                <a:cubicBezTo>
                  <a:pt x="3359" y="187"/>
                  <a:pt x="3367" y="187"/>
                  <a:pt x="3367" y="187"/>
                </a:cubicBezTo>
                <a:cubicBezTo>
                  <a:pt x="3367" y="269"/>
                  <a:pt x="3367" y="269"/>
                  <a:pt x="3367" y="269"/>
                </a:cubicBezTo>
                <a:cubicBezTo>
                  <a:pt x="3362" y="269"/>
                  <a:pt x="3362" y="269"/>
                  <a:pt x="3362" y="269"/>
                </a:cubicBezTo>
                <a:cubicBezTo>
                  <a:pt x="3362" y="372"/>
                  <a:pt x="3362" y="372"/>
                  <a:pt x="3362" y="372"/>
                </a:cubicBezTo>
                <a:cubicBezTo>
                  <a:pt x="3354" y="372"/>
                  <a:pt x="3354" y="372"/>
                  <a:pt x="3354" y="372"/>
                </a:cubicBezTo>
                <a:cubicBezTo>
                  <a:pt x="3354" y="389"/>
                  <a:pt x="3354" y="389"/>
                  <a:pt x="3354" y="389"/>
                </a:cubicBezTo>
                <a:cubicBezTo>
                  <a:pt x="3350" y="393"/>
                  <a:pt x="3347" y="400"/>
                  <a:pt x="3347" y="407"/>
                </a:cubicBezTo>
                <a:cubicBezTo>
                  <a:pt x="3347" y="417"/>
                  <a:pt x="3353" y="425"/>
                  <a:pt x="3361" y="429"/>
                </a:cubicBezTo>
                <a:cubicBezTo>
                  <a:pt x="3357" y="560"/>
                  <a:pt x="3357" y="560"/>
                  <a:pt x="3357" y="560"/>
                </a:cubicBezTo>
                <a:cubicBezTo>
                  <a:pt x="3323" y="567"/>
                  <a:pt x="3297" y="597"/>
                  <a:pt x="3297" y="634"/>
                </a:cubicBezTo>
                <a:cubicBezTo>
                  <a:pt x="3297" y="659"/>
                  <a:pt x="3310" y="681"/>
                  <a:pt x="3329" y="695"/>
                </a:cubicBezTo>
                <a:cubicBezTo>
                  <a:pt x="3329" y="1173"/>
                  <a:pt x="3329" y="1173"/>
                  <a:pt x="3329" y="1173"/>
                </a:cubicBezTo>
                <a:cubicBezTo>
                  <a:pt x="3304" y="1187"/>
                  <a:pt x="3288" y="1214"/>
                  <a:pt x="3288" y="1245"/>
                </a:cubicBezTo>
                <a:cubicBezTo>
                  <a:pt x="3288" y="1275"/>
                  <a:pt x="3304" y="1302"/>
                  <a:pt x="3329" y="1317"/>
                </a:cubicBezTo>
                <a:cubicBezTo>
                  <a:pt x="3329" y="1343"/>
                  <a:pt x="3329" y="1343"/>
                  <a:pt x="3329" y="1343"/>
                </a:cubicBezTo>
                <a:cubicBezTo>
                  <a:pt x="3287" y="1479"/>
                  <a:pt x="3287" y="1479"/>
                  <a:pt x="3287" y="1479"/>
                </a:cubicBezTo>
                <a:cubicBezTo>
                  <a:pt x="3180" y="1479"/>
                  <a:pt x="3180" y="1479"/>
                  <a:pt x="3180" y="1479"/>
                </a:cubicBezTo>
                <a:cubicBezTo>
                  <a:pt x="3180" y="1420"/>
                  <a:pt x="3180" y="1420"/>
                  <a:pt x="3180" y="1420"/>
                </a:cubicBezTo>
                <a:cubicBezTo>
                  <a:pt x="3132" y="1420"/>
                  <a:pt x="3132" y="1420"/>
                  <a:pt x="3132" y="1420"/>
                </a:cubicBezTo>
                <a:cubicBezTo>
                  <a:pt x="3132" y="1479"/>
                  <a:pt x="3132" y="1479"/>
                  <a:pt x="3132" y="1479"/>
                </a:cubicBezTo>
                <a:cubicBezTo>
                  <a:pt x="2997" y="1479"/>
                  <a:pt x="2997" y="1479"/>
                  <a:pt x="2997" y="1479"/>
                </a:cubicBezTo>
                <a:cubicBezTo>
                  <a:pt x="2997" y="1395"/>
                  <a:pt x="2997" y="1395"/>
                  <a:pt x="2997" y="1395"/>
                </a:cubicBezTo>
                <a:cubicBezTo>
                  <a:pt x="2850" y="1372"/>
                  <a:pt x="2850" y="1372"/>
                  <a:pt x="2850" y="1372"/>
                </a:cubicBezTo>
                <a:cubicBezTo>
                  <a:pt x="2850" y="1279"/>
                  <a:pt x="2850" y="1279"/>
                  <a:pt x="2850" y="1279"/>
                </a:cubicBezTo>
                <a:cubicBezTo>
                  <a:pt x="2844" y="1271"/>
                  <a:pt x="2844" y="1271"/>
                  <a:pt x="2844" y="1271"/>
                </a:cubicBezTo>
                <a:cubicBezTo>
                  <a:pt x="2844" y="1227"/>
                  <a:pt x="2844" y="1227"/>
                  <a:pt x="2844" y="1227"/>
                </a:cubicBezTo>
                <a:cubicBezTo>
                  <a:pt x="2838" y="1223"/>
                  <a:pt x="2838" y="1223"/>
                  <a:pt x="2838" y="1223"/>
                </a:cubicBezTo>
                <a:cubicBezTo>
                  <a:pt x="2838" y="1194"/>
                  <a:pt x="2838" y="1194"/>
                  <a:pt x="2838" y="1194"/>
                </a:cubicBezTo>
                <a:cubicBezTo>
                  <a:pt x="2818" y="1177"/>
                  <a:pt x="2818" y="1177"/>
                  <a:pt x="2818" y="1177"/>
                </a:cubicBezTo>
                <a:cubicBezTo>
                  <a:pt x="2803" y="1177"/>
                  <a:pt x="2803" y="1177"/>
                  <a:pt x="2803" y="1177"/>
                </a:cubicBezTo>
                <a:cubicBezTo>
                  <a:pt x="2797" y="1119"/>
                  <a:pt x="2797" y="1119"/>
                  <a:pt x="2797" y="1119"/>
                </a:cubicBezTo>
                <a:cubicBezTo>
                  <a:pt x="2791" y="1177"/>
                  <a:pt x="2791" y="1177"/>
                  <a:pt x="2791" y="1177"/>
                </a:cubicBezTo>
                <a:cubicBezTo>
                  <a:pt x="2776" y="1177"/>
                  <a:pt x="2776" y="1177"/>
                  <a:pt x="2776" y="1177"/>
                </a:cubicBezTo>
                <a:cubicBezTo>
                  <a:pt x="2756" y="1194"/>
                  <a:pt x="2756" y="1194"/>
                  <a:pt x="2756" y="1194"/>
                </a:cubicBezTo>
                <a:cubicBezTo>
                  <a:pt x="2756" y="1223"/>
                  <a:pt x="2756" y="1223"/>
                  <a:pt x="2756" y="1223"/>
                </a:cubicBezTo>
                <a:cubicBezTo>
                  <a:pt x="2750" y="1227"/>
                  <a:pt x="2750" y="1227"/>
                  <a:pt x="2750" y="1227"/>
                </a:cubicBezTo>
                <a:cubicBezTo>
                  <a:pt x="2750" y="1271"/>
                  <a:pt x="2750" y="1271"/>
                  <a:pt x="2750" y="1271"/>
                </a:cubicBezTo>
                <a:cubicBezTo>
                  <a:pt x="2744" y="1279"/>
                  <a:pt x="2744" y="1279"/>
                  <a:pt x="2744" y="1279"/>
                </a:cubicBezTo>
                <a:cubicBezTo>
                  <a:pt x="2744" y="1341"/>
                  <a:pt x="2744" y="1341"/>
                  <a:pt x="2744" y="1341"/>
                </a:cubicBezTo>
                <a:cubicBezTo>
                  <a:pt x="2744" y="1341"/>
                  <a:pt x="2733" y="1330"/>
                  <a:pt x="2701" y="1330"/>
                </a:cubicBezTo>
                <a:cubicBezTo>
                  <a:pt x="2658" y="1330"/>
                  <a:pt x="2628" y="1372"/>
                  <a:pt x="2628" y="1372"/>
                </a:cubicBezTo>
                <a:cubicBezTo>
                  <a:pt x="2572" y="1372"/>
                  <a:pt x="2572" y="1372"/>
                  <a:pt x="2572" y="1372"/>
                </a:cubicBezTo>
                <a:cubicBezTo>
                  <a:pt x="2572" y="1389"/>
                  <a:pt x="2572" y="1389"/>
                  <a:pt x="2572" y="1389"/>
                </a:cubicBezTo>
                <a:cubicBezTo>
                  <a:pt x="2553" y="1389"/>
                  <a:pt x="2553" y="1389"/>
                  <a:pt x="2553" y="1389"/>
                </a:cubicBezTo>
                <a:cubicBezTo>
                  <a:pt x="2553" y="1382"/>
                  <a:pt x="2553" y="1382"/>
                  <a:pt x="2553" y="1382"/>
                </a:cubicBezTo>
                <a:cubicBezTo>
                  <a:pt x="2510" y="1382"/>
                  <a:pt x="2510" y="1382"/>
                  <a:pt x="2510" y="1382"/>
                </a:cubicBezTo>
                <a:cubicBezTo>
                  <a:pt x="2502" y="1393"/>
                  <a:pt x="2502" y="1393"/>
                  <a:pt x="2502" y="1393"/>
                </a:cubicBezTo>
                <a:cubicBezTo>
                  <a:pt x="2478" y="1393"/>
                  <a:pt x="2478" y="1393"/>
                  <a:pt x="2478" y="1393"/>
                </a:cubicBezTo>
                <a:cubicBezTo>
                  <a:pt x="2478" y="1402"/>
                  <a:pt x="2478" y="1402"/>
                  <a:pt x="2478" y="1402"/>
                </a:cubicBezTo>
                <a:cubicBezTo>
                  <a:pt x="2470" y="1402"/>
                  <a:pt x="2470" y="1402"/>
                  <a:pt x="2470" y="1402"/>
                </a:cubicBezTo>
                <a:cubicBezTo>
                  <a:pt x="2470" y="1378"/>
                  <a:pt x="2470" y="1378"/>
                  <a:pt x="2470" y="1378"/>
                </a:cubicBezTo>
                <a:cubicBezTo>
                  <a:pt x="2443" y="1378"/>
                  <a:pt x="2443" y="1378"/>
                  <a:pt x="2443" y="1378"/>
                </a:cubicBezTo>
                <a:cubicBezTo>
                  <a:pt x="2432" y="1388"/>
                  <a:pt x="2432" y="1388"/>
                  <a:pt x="2432" y="1388"/>
                </a:cubicBezTo>
                <a:cubicBezTo>
                  <a:pt x="2417" y="1388"/>
                  <a:pt x="2417" y="1388"/>
                  <a:pt x="2417" y="1388"/>
                </a:cubicBezTo>
                <a:cubicBezTo>
                  <a:pt x="2408" y="1375"/>
                  <a:pt x="2408" y="1375"/>
                  <a:pt x="2408" y="1375"/>
                </a:cubicBezTo>
                <a:cubicBezTo>
                  <a:pt x="2393" y="1375"/>
                  <a:pt x="2393" y="1375"/>
                  <a:pt x="2393" y="1375"/>
                </a:cubicBezTo>
                <a:cubicBezTo>
                  <a:pt x="2381" y="1388"/>
                  <a:pt x="2381" y="1388"/>
                  <a:pt x="2381" y="1388"/>
                </a:cubicBezTo>
                <a:cubicBezTo>
                  <a:pt x="2365" y="1388"/>
                  <a:pt x="2365" y="1388"/>
                  <a:pt x="2365" y="1388"/>
                </a:cubicBezTo>
                <a:cubicBezTo>
                  <a:pt x="2365" y="1465"/>
                  <a:pt x="2365" y="1465"/>
                  <a:pt x="2365" y="1465"/>
                </a:cubicBezTo>
                <a:cubicBezTo>
                  <a:pt x="2310" y="1465"/>
                  <a:pt x="2310" y="1465"/>
                  <a:pt x="2310" y="1465"/>
                </a:cubicBezTo>
                <a:cubicBezTo>
                  <a:pt x="2310" y="1440"/>
                  <a:pt x="2310" y="1440"/>
                  <a:pt x="2310" y="1440"/>
                </a:cubicBezTo>
                <a:cubicBezTo>
                  <a:pt x="2284" y="1420"/>
                  <a:pt x="2284" y="1420"/>
                  <a:pt x="2284" y="1420"/>
                </a:cubicBezTo>
                <a:cubicBezTo>
                  <a:pt x="2279" y="1380"/>
                  <a:pt x="2279" y="1380"/>
                  <a:pt x="2279" y="1380"/>
                </a:cubicBezTo>
                <a:cubicBezTo>
                  <a:pt x="2273" y="1419"/>
                  <a:pt x="2273" y="1419"/>
                  <a:pt x="2273" y="1419"/>
                </a:cubicBezTo>
                <a:cubicBezTo>
                  <a:pt x="2243" y="1441"/>
                  <a:pt x="2243" y="1441"/>
                  <a:pt x="2243" y="1441"/>
                </a:cubicBezTo>
                <a:cubicBezTo>
                  <a:pt x="2243" y="1457"/>
                  <a:pt x="2243" y="1457"/>
                  <a:pt x="2243" y="1457"/>
                </a:cubicBezTo>
                <a:cubicBezTo>
                  <a:pt x="2199" y="1457"/>
                  <a:pt x="2199" y="1457"/>
                  <a:pt x="2199" y="1457"/>
                </a:cubicBezTo>
                <a:cubicBezTo>
                  <a:pt x="2199" y="1401"/>
                  <a:pt x="2199" y="1401"/>
                  <a:pt x="2199" y="1401"/>
                </a:cubicBezTo>
                <a:cubicBezTo>
                  <a:pt x="2177" y="1401"/>
                  <a:pt x="2177" y="1401"/>
                  <a:pt x="2177" y="1401"/>
                </a:cubicBezTo>
                <a:cubicBezTo>
                  <a:pt x="2177" y="1391"/>
                  <a:pt x="2177" y="1391"/>
                  <a:pt x="2177" y="1391"/>
                </a:cubicBezTo>
                <a:cubicBezTo>
                  <a:pt x="2152" y="1391"/>
                  <a:pt x="2152" y="1391"/>
                  <a:pt x="2152" y="1391"/>
                </a:cubicBezTo>
                <a:cubicBezTo>
                  <a:pt x="2152" y="1409"/>
                  <a:pt x="2152" y="1409"/>
                  <a:pt x="2152" y="1409"/>
                </a:cubicBezTo>
                <a:cubicBezTo>
                  <a:pt x="2139" y="1409"/>
                  <a:pt x="2139" y="1409"/>
                  <a:pt x="2139" y="1409"/>
                </a:cubicBezTo>
                <a:cubicBezTo>
                  <a:pt x="2139" y="1371"/>
                  <a:pt x="2139" y="1371"/>
                  <a:pt x="2139" y="1371"/>
                </a:cubicBezTo>
                <a:cubicBezTo>
                  <a:pt x="2093" y="1371"/>
                  <a:pt x="2093" y="1371"/>
                  <a:pt x="2093" y="1371"/>
                </a:cubicBezTo>
                <a:cubicBezTo>
                  <a:pt x="2093" y="1436"/>
                  <a:pt x="2093" y="1436"/>
                  <a:pt x="2093" y="1436"/>
                </a:cubicBezTo>
                <a:cubicBezTo>
                  <a:pt x="2077" y="1436"/>
                  <a:pt x="2077" y="1436"/>
                  <a:pt x="2077" y="1436"/>
                </a:cubicBezTo>
                <a:cubicBezTo>
                  <a:pt x="2077" y="1453"/>
                  <a:pt x="2077" y="1453"/>
                  <a:pt x="2077" y="1453"/>
                </a:cubicBezTo>
                <a:cubicBezTo>
                  <a:pt x="2068" y="1453"/>
                  <a:pt x="2068" y="1453"/>
                  <a:pt x="2068" y="1453"/>
                </a:cubicBezTo>
                <a:cubicBezTo>
                  <a:pt x="2068" y="1463"/>
                  <a:pt x="2068" y="1463"/>
                  <a:pt x="2068" y="1463"/>
                </a:cubicBezTo>
                <a:cubicBezTo>
                  <a:pt x="2055" y="1463"/>
                  <a:pt x="2055" y="1463"/>
                  <a:pt x="2055" y="1463"/>
                </a:cubicBezTo>
                <a:cubicBezTo>
                  <a:pt x="2055" y="1453"/>
                  <a:pt x="2055" y="1453"/>
                  <a:pt x="2055" y="1453"/>
                </a:cubicBezTo>
                <a:cubicBezTo>
                  <a:pt x="2033" y="1453"/>
                  <a:pt x="2033" y="1453"/>
                  <a:pt x="2033" y="1453"/>
                </a:cubicBezTo>
                <a:cubicBezTo>
                  <a:pt x="2033" y="1461"/>
                  <a:pt x="2033" y="1461"/>
                  <a:pt x="2033" y="1461"/>
                </a:cubicBezTo>
                <a:cubicBezTo>
                  <a:pt x="2004" y="1461"/>
                  <a:pt x="2004" y="1461"/>
                  <a:pt x="2004" y="1461"/>
                </a:cubicBezTo>
                <a:cubicBezTo>
                  <a:pt x="2004" y="1471"/>
                  <a:pt x="2004" y="1471"/>
                  <a:pt x="2004" y="1471"/>
                </a:cubicBezTo>
                <a:cubicBezTo>
                  <a:pt x="1996" y="1471"/>
                  <a:pt x="1996" y="1471"/>
                  <a:pt x="1996" y="1471"/>
                </a:cubicBezTo>
                <a:cubicBezTo>
                  <a:pt x="1996" y="1463"/>
                  <a:pt x="1996" y="1463"/>
                  <a:pt x="1996" y="1463"/>
                </a:cubicBezTo>
                <a:cubicBezTo>
                  <a:pt x="1983" y="1463"/>
                  <a:pt x="1983" y="1463"/>
                  <a:pt x="1983" y="1463"/>
                </a:cubicBezTo>
                <a:cubicBezTo>
                  <a:pt x="1983" y="1479"/>
                  <a:pt x="1983" y="1479"/>
                  <a:pt x="1983" y="1479"/>
                </a:cubicBezTo>
                <a:cubicBezTo>
                  <a:pt x="1975" y="1479"/>
                  <a:pt x="1975" y="1479"/>
                  <a:pt x="1975" y="1479"/>
                </a:cubicBezTo>
                <a:cubicBezTo>
                  <a:pt x="1975" y="1343"/>
                  <a:pt x="1975" y="1343"/>
                  <a:pt x="1975" y="1343"/>
                </a:cubicBezTo>
                <a:cubicBezTo>
                  <a:pt x="1952" y="1343"/>
                  <a:pt x="1952" y="1343"/>
                  <a:pt x="1952" y="1343"/>
                </a:cubicBezTo>
                <a:cubicBezTo>
                  <a:pt x="1952" y="1352"/>
                  <a:pt x="1952" y="1352"/>
                  <a:pt x="1952" y="1352"/>
                </a:cubicBezTo>
                <a:cubicBezTo>
                  <a:pt x="1943" y="1352"/>
                  <a:pt x="1943" y="1352"/>
                  <a:pt x="1943" y="1352"/>
                </a:cubicBezTo>
                <a:cubicBezTo>
                  <a:pt x="1935" y="1335"/>
                  <a:pt x="1935" y="1335"/>
                  <a:pt x="1935" y="1335"/>
                </a:cubicBezTo>
                <a:cubicBezTo>
                  <a:pt x="1921" y="1335"/>
                  <a:pt x="1921" y="1335"/>
                  <a:pt x="1921" y="1335"/>
                </a:cubicBezTo>
                <a:cubicBezTo>
                  <a:pt x="1912" y="1352"/>
                  <a:pt x="1912" y="1352"/>
                  <a:pt x="1912" y="1352"/>
                </a:cubicBezTo>
                <a:cubicBezTo>
                  <a:pt x="1877" y="1352"/>
                  <a:pt x="1877" y="1352"/>
                  <a:pt x="1877" y="1352"/>
                </a:cubicBezTo>
                <a:cubicBezTo>
                  <a:pt x="1877" y="1456"/>
                  <a:pt x="1877" y="1456"/>
                  <a:pt x="1877" y="1456"/>
                </a:cubicBezTo>
                <a:cubicBezTo>
                  <a:pt x="1805" y="1456"/>
                  <a:pt x="1805" y="1456"/>
                  <a:pt x="1805" y="1456"/>
                </a:cubicBezTo>
                <a:cubicBezTo>
                  <a:pt x="1791" y="1441"/>
                  <a:pt x="1791" y="1441"/>
                  <a:pt x="1791" y="1441"/>
                </a:cubicBezTo>
                <a:cubicBezTo>
                  <a:pt x="1781" y="1452"/>
                  <a:pt x="1781" y="1452"/>
                  <a:pt x="1781" y="1452"/>
                </a:cubicBezTo>
                <a:cubicBezTo>
                  <a:pt x="1771" y="1452"/>
                  <a:pt x="1771" y="1452"/>
                  <a:pt x="1771" y="1452"/>
                </a:cubicBezTo>
                <a:cubicBezTo>
                  <a:pt x="1756" y="1437"/>
                  <a:pt x="1756" y="1437"/>
                  <a:pt x="1756" y="1437"/>
                </a:cubicBezTo>
                <a:cubicBezTo>
                  <a:pt x="1744" y="1437"/>
                  <a:pt x="1744" y="1437"/>
                  <a:pt x="1744" y="1437"/>
                </a:cubicBezTo>
                <a:cubicBezTo>
                  <a:pt x="1731" y="1448"/>
                  <a:pt x="1731" y="1448"/>
                  <a:pt x="1731" y="1448"/>
                </a:cubicBezTo>
                <a:cubicBezTo>
                  <a:pt x="1699" y="1448"/>
                  <a:pt x="1699" y="1448"/>
                  <a:pt x="1699" y="1448"/>
                </a:cubicBezTo>
                <a:cubicBezTo>
                  <a:pt x="1699" y="1437"/>
                  <a:pt x="1699" y="1437"/>
                  <a:pt x="1699" y="1437"/>
                </a:cubicBezTo>
                <a:cubicBezTo>
                  <a:pt x="1673" y="1437"/>
                  <a:pt x="1673" y="1437"/>
                  <a:pt x="1673" y="1437"/>
                </a:cubicBezTo>
                <a:cubicBezTo>
                  <a:pt x="1673" y="1469"/>
                  <a:pt x="1673" y="1469"/>
                  <a:pt x="1673" y="1469"/>
                </a:cubicBezTo>
                <a:cubicBezTo>
                  <a:pt x="1656" y="1469"/>
                  <a:pt x="1656" y="1469"/>
                  <a:pt x="1656" y="1469"/>
                </a:cubicBezTo>
                <a:cubicBezTo>
                  <a:pt x="1656" y="1459"/>
                  <a:pt x="1656" y="1459"/>
                  <a:pt x="1656" y="1459"/>
                </a:cubicBezTo>
                <a:cubicBezTo>
                  <a:pt x="1619" y="1459"/>
                  <a:pt x="1619" y="1459"/>
                  <a:pt x="1619" y="1459"/>
                </a:cubicBezTo>
                <a:cubicBezTo>
                  <a:pt x="1619" y="1448"/>
                  <a:pt x="1619" y="1448"/>
                  <a:pt x="1619" y="1448"/>
                </a:cubicBezTo>
                <a:cubicBezTo>
                  <a:pt x="1587" y="1448"/>
                  <a:pt x="1587" y="1448"/>
                  <a:pt x="1587" y="1448"/>
                </a:cubicBezTo>
                <a:cubicBezTo>
                  <a:pt x="1587" y="1459"/>
                  <a:pt x="1587" y="1459"/>
                  <a:pt x="1587" y="1459"/>
                </a:cubicBezTo>
                <a:cubicBezTo>
                  <a:pt x="1563" y="1459"/>
                  <a:pt x="1563" y="1459"/>
                  <a:pt x="1563" y="1459"/>
                </a:cubicBezTo>
                <a:cubicBezTo>
                  <a:pt x="1563" y="1407"/>
                  <a:pt x="1563" y="1407"/>
                  <a:pt x="1563" y="1407"/>
                </a:cubicBezTo>
                <a:cubicBezTo>
                  <a:pt x="1531" y="1393"/>
                  <a:pt x="1531" y="1393"/>
                  <a:pt x="1531" y="1393"/>
                </a:cubicBezTo>
                <a:cubicBezTo>
                  <a:pt x="1531" y="1408"/>
                  <a:pt x="1531" y="1408"/>
                  <a:pt x="1531" y="1408"/>
                </a:cubicBezTo>
                <a:cubicBezTo>
                  <a:pt x="1524" y="1408"/>
                  <a:pt x="1524" y="1408"/>
                  <a:pt x="1524" y="1408"/>
                </a:cubicBezTo>
                <a:cubicBezTo>
                  <a:pt x="1524" y="1331"/>
                  <a:pt x="1524" y="1331"/>
                  <a:pt x="1524" y="1331"/>
                </a:cubicBezTo>
                <a:cubicBezTo>
                  <a:pt x="1507" y="1331"/>
                  <a:pt x="1507" y="1331"/>
                  <a:pt x="1507" y="1331"/>
                </a:cubicBezTo>
                <a:cubicBezTo>
                  <a:pt x="1507" y="1307"/>
                  <a:pt x="1507" y="1307"/>
                  <a:pt x="1507" y="1307"/>
                </a:cubicBezTo>
                <a:cubicBezTo>
                  <a:pt x="1479" y="1307"/>
                  <a:pt x="1479" y="1307"/>
                  <a:pt x="1479" y="1307"/>
                </a:cubicBezTo>
                <a:cubicBezTo>
                  <a:pt x="1479" y="1281"/>
                  <a:pt x="1479" y="1281"/>
                  <a:pt x="1479" y="1281"/>
                </a:cubicBezTo>
                <a:cubicBezTo>
                  <a:pt x="1465" y="1281"/>
                  <a:pt x="1465" y="1281"/>
                  <a:pt x="1465" y="1281"/>
                </a:cubicBezTo>
                <a:cubicBezTo>
                  <a:pt x="1465" y="1307"/>
                  <a:pt x="1465" y="1307"/>
                  <a:pt x="1465" y="1307"/>
                </a:cubicBezTo>
                <a:cubicBezTo>
                  <a:pt x="1443" y="1307"/>
                  <a:pt x="1443" y="1307"/>
                  <a:pt x="1443" y="1307"/>
                </a:cubicBezTo>
                <a:cubicBezTo>
                  <a:pt x="1443" y="1265"/>
                  <a:pt x="1443" y="1265"/>
                  <a:pt x="1443" y="1265"/>
                </a:cubicBezTo>
                <a:cubicBezTo>
                  <a:pt x="1443" y="1265"/>
                  <a:pt x="1412" y="1232"/>
                  <a:pt x="1389" y="1232"/>
                </a:cubicBezTo>
                <a:cubicBezTo>
                  <a:pt x="1367" y="1232"/>
                  <a:pt x="1337" y="1269"/>
                  <a:pt x="1337" y="1269"/>
                </a:cubicBezTo>
                <a:cubicBezTo>
                  <a:pt x="1337" y="1359"/>
                  <a:pt x="1337" y="1359"/>
                  <a:pt x="1337" y="1359"/>
                </a:cubicBezTo>
                <a:cubicBezTo>
                  <a:pt x="1315" y="1359"/>
                  <a:pt x="1315" y="1359"/>
                  <a:pt x="1315" y="1359"/>
                </a:cubicBezTo>
                <a:cubicBezTo>
                  <a:pt x="1315" y="1417"/>
                  <a:pt x="1315" y="1417"/>
                  <a:pt x="1315" y="1417"/>
                </a:cubicBezTo>
                <a:cubicBezTo>
                  <a:pt x="1275" y="1432"/>
                  <a:pt x="1275" y="1432"/>
                  <a:pt x="1275" y="1432"/>
                </a:cubicBezTo>
                <a:cubicBezTo>
                  <a:pt x="1275" y="1445"/>
                  <a:pt x="1275" y="1445"/>
                  <a:pt x="1275" y="1445"/>
                </a:cubicBezTo>
                <a:cubicBezTo>
                  <a:pt x="1267" y="1445"/>
                  <a:pt x="1267" y="1445"/>
                  <a:pt x="1267" y="1445"/>
                </a:cubicBezTo>
                <a:cubicBezTo>
                  <a:pt x="1267" y="1421"/>
                  <a:pt x="1267" y="1421"/>
                  <a:pt x="1267" y="1421"/>
                </a:cubicBezTo>
                <a:cubicBezTo>
                  <a:pt x="1253" y="1421"/>
                  <a:pt x="1253" y="1421"/>
                  <a:pt x="1253" y="1421"/>
                </a:cubicBezTo>
                <a:cubicBezTo>
                  <a:pt x="1235" y="1395"/>
                  <a:pt x="1235" y="1395"/>
                  <a:pt x="1235" y="1395"/>
                </a:cubicBezTo>
                <a:cubicBezTo>
                  <a:pt x="1213" y="1416"/>
                  <a:pt x="1213" y="1416"/>
                  <a:pt x="1213" y="1416"/>
                </a:cubicBezTo>
                <a:cubicBezTo>
                  <a:pt x="1213" y="1399"/>
                  <a:pt x="1213" y="1399"/>
                  <a:pt x="1213" y="1399"/>
                </a:cubicBezTo>
                <a:cubicBezTo>
                  <a:pt x="1200" y="1399"/>
                  <a:pt x="1200" y="1399"/>
                  <a:pt x="1200" y="1399"/>
                </a:cubicBezTo>
                <a:cubicBezTo>
                  <a:pt x="1200" y="1409"/>
                  <a:pt x="1200" y="1409"/>
                  <a:pt x="1200" y="1409"/>
                </a:cubicBezTo>
                <a:cubicBezTo>
                  <a:pt x="1189" y="1409"/>
                  <a:pt x="1189" y="1409"/>
                  <a:pt x="1189" y="1409"/>
                </a:cubicBezTo>
                <a:cubicBezTo>
                  <a:pt x="1189" y="1392"/>
                  <a:pt x="1189" y="1392"/>
                  <a:pt x="1189" y="1392"/>
                </a:cubicBezTo>
                <a:cubicBezTo>
                  <a:pt x="1164" y="1392"/>
                  <a:pt x="1164" y="1392"/>
                  <a:pt x="1164" y="1392"/>
                </a:cubicBezTo>
                <a:cubicBezTo>
                  <a:pt x="1164" y="1401"/>
                  <a:pt x="1164" y="1401"/>
                  <a:pt x="1164" y="1401"/>
                </a:cubicBezTo>
                <a:cubicBezTo>
                  <a:pt x="1155" y="1401"/>
                  <a:pt x="1155" y="1401"/>
                  <a:pt x="1155" y="1401"/>
                </a:cubicBezTo>
                <a:cubicBezTo>
                  <a:pt x="1155" y="1417"/>
                  <a:pt x="1155" y="1417"/>
                  <a:pt x="1155" y="1417"/>
                </a:cubicBezTo>
                <a:cubicBezTo>
                  <a:pt x="1133" y="1417"/>
                  <a:pt x="1133" y="1417"/>
                  <a:pt x="1133" y="1417"/>
                </a:cubicBezTo>
                <a:cubicBezTo>
                  <a:pt x="1133" y="1397"/>
                  <a:pt x="1133" y="1397"/>
                  <a:pt x="1133" y="1397"/>
                </a:cubicBezTo>
                <a:cubicBezTo>
                  <a:pt x="1123" y="1397"/>
                  <a:pt x="1123" y="1397"/>
                  <a:pt x="1123" y="1397"/>
                </a:cubicBezTo>
                <a:cubicBezTo>
                  <a:pt x="1112" y="1385"/>
                  <a:pt x="1112" y="1385"/>
                  <a:pt x="1112" y="1385"/>
                </a:cubicBezTo>
                <a:cubicBezTo>
                  <a:pt x="1104" y="1391"/>
                  <a:pt x="1104" y="1391"/>
                  <a:pt x="1104" y="1391"/>
                </a:cubicBezTo>
                <a:cubicBezTo>
                  <a:pt x="1095" y="1391"/>
                  <a:pt x="1095" y="1391"/>
                  <a:pt x="1095" y="1391"/>
                </a:cubicBezTo>
                <a:cubicBezTo>
                  <a:pt x="1076" y="1368"/>
                  <a:pt x="1076" y="1368"/>
                  <a:pt x="1076" y="1368"/>
                </a:cubicBezTo>
                <a:cubicBezTo>
                  <a:pt x="1063" y="1389"/>
                  <a:pt x="1063" y="1389"/>
                  <a:pt x="1063" y="1389"/>
                </a:cubicBezTo>
                <a:cubicBezTo>
                  <a:pt x="1051" y="1389"/>
                  <a:pt x="1051" y="1389"/>
                  <a:pt x="1051" y="1389"/>
                </a:cubicBezTo>
                <a:cubicBezTo>
                  <a:pt x="1051" y="1371"/>
                  <a:pt x="1051" y="1371"/>
                  <a:pt x="1051" y="1371"/>
                </a:cubicBezTo>
                <a:cubicBezTo>
                  <a:pt x="1031" y="1371"/>
                  <a:pt x="1031" y="1371"/>
                  <a:pt x="1031" y="1371"/>
                </a:cubicBezTo>
                <a:cubicBezTo>
                  <a:pt x="1031" y="1391"/>
                  <a:pt x="1031" y="1391"/>
                  <a:pt x="1031" y="1391"/>
                </a:cubicBezTo>
                <a:cubicBezTo>
                  <a:pt x="1020" y="1403"/>
                  <a:pt x="1020" y="1403"/>
                  <a:pt x="1020" y="1403"/>
                </a:cubicBezTo>
                <a:cubicBezTo>
                  <a:pt x="1012" y="1403"/>
                  <a:pt x="1012" y="1403"/>
                  <a:pt x="1012" y="1403"/>
                </a:cubicBezTo>
                <a:cubicBezTo>
                  <a:pt x="1012" y="1376"/>
                  <a:pt x="1012" y="1376"/>
                  <a:pt x="1012" y="1376"/>
                </a:cubicBezTo>
                <a:cubicBezTo>
                  <a:pt x="999" y="1376"/>
                  <a:pt x="999" y="1376"/>
                  <a:pt x="999" y="1376"/>
                </a:cubicBezTo>
                <a:cubicBezTo>
                  <a:pt x="988" y="1359"/>
                  <a:pt x="988" y="1359"/>
                  <a:pt x="988" y="1359"/>
                </a:cubicBezTo>
                <a:cubicBezTo>
                  <a:pt x="969" y="1381"/>
                  <a:pt x="969" y="1381"/>
                  <a:pt x="969" y="1381"/>
                </a:cubicBezTo>
                <a:cubicBezTo>
                  <a:pt x="969" y="1224"/>
                  <a:pt x="969" y="1224"/>
                  <a:pt x="969" y="1224"/>
                </a:cubicBezTo>
                <a:cubicBezTo>
                  <a:pt x="943" y="1224"/>
                  <a:pt x="943" y="1224"/>
                  <a:pt x="943" y="1224"/>
                </a:cubicBezTo>
                <a:cubicBezTo>
                  <a:pt x="943" y="1212"/>
                  <a:pt x="943" y="1212"/>
                  <a:pt x="943" y="1212"/>
                </a:cubicBezTo>
                <a:cubicBezTo>
                  <a:pt x="969" y="1212"/>
                  <a:pt x="969" y="1212"/>
                  <a:pt x="969" y="1212"/>
                </a:cubicBezTo>
                <a:cubicBezTo>
                  <a:pt x="969" y="1204"/>
                  <a:pt x="969" y="1204"/>
                  <a:pt x="969" y="1204"/>
                </a:cubicBezTo>
                <a:cubicBezTo>
                  <a:pt x="847" y="1204"/>
                  <a:pt x="847" y="1204"/>
                  <a:pt x="847" y="1204"/>
                </a:cubicBezTo>
                <a:cubicBezTo>
                  <a:pt x="847" y="1211"/>
                  <a:pt x="847" y="1211"/>
                  <a:pt x="847" y="1211"/>
                </a:cubicBezTo>
                <a:cubicBezTo>
                  <a:pt x="857" y="1211"/>
                  <a:pt x="857" y="1211"/>
                  <a:pt x="857" y="1211"/>
                </a:cubicBezTo>
                <a:cubicBezTo>
                  <a:pt x="857" y="1224"/>
                  <a:pt x="857" y="1224"/>
                  <a:pt x="857" y="1224"/>
                </a:cubicBezTo>
                <a:cubicBezTo>
                  <a:pt x="843" y="1224"/>
                  <a:pt x="843" y="1224"/>
                  <a:pt x="843" y="1224"/>
                </a:cubicBezTo>
                <a:cubicBezTo>
                  <a:pt x="843" y="1375"/>
                  <a:pt x="843" y="1375"/>
                  <a:pt x="843" y="1375"/>
                </a:cubicBezTo>
                <a:cubicBezTo>
                  <a:pt x="828" y="1375"/>
                  <a:pt x="828" y="1375"/>
                  <a:pt x="828" y="1375"/>
                </a:cubicBezTo>
                <a:cubicBezTo>
                  <a:pt x="828" y="1387"/>
                  <a:pt x="828" y="1387"/>
                  <a:pt x="828" y="1387"/>
                </a:cubicBezTo>
                <a:cubicBezTo>
                  <a:pt x="816" y="1387"/>
                  <a:pt x="816" y="1387"/>
                  <a:pt x="816" y="1387"/>
                </a:cubicBezTo>
                <a:cubicBezTo>
                  <a:pt x="816" y="1403"/>
                  <a:pt x="816" y="1403"/>
                  <a:pt x="816" y="1403"/>
                </a:cubicBezTo>
                <a:cubicBezTo>
                  <a:pt x="804" y="1403"/>
                  <a:pt x="804" y="1403"/>
                  <a:pt x="804" y="1403"/>
                </a:cubicBezTo>
                <a:cubicBezTo>
                  <a:pt x="787" y="1393"/>
                  <a:pt x="787" y="1393"/>
                  <a:pt x="787" y="1393"/>
                </a:cubicBezTo>
                <a:cubicBezTo>
                  <a:pt x="787" y="1193"/>
                  <a:pt x="787" y="1193"/>
                  <a:pt x="787" y="1193"/>
                </a:cubicBezTo>
                <a:cubicBezTo>
                  <a:pt x="691" y="1193"/>
                  <a:pt x="691" y="1193"/>
                  <a:pt x="691" y="1193"/>
                </a:cubicBezTo>
                <a:cubicBezTo>
                  <a:pt x="691" y="1427"/>
                  <a:pt x="691" y="1427"/>
                  <a:pt x="691" y="1427"/>
                </a:cubicBezTo>
                <a:cubicBezTo>
                  <a:pt x="664" y="1427"/>
                  <a:pt x="664" y="1427"/>
                  <a:pt x="664" y="1427"/>
                </a:cubicBezTo>
                <a:cubicBezTo>
                  <a:pt x="664" y="1445"/>
                  <a:pt x="664" y="1445"/>
                  <a:pt x="664" y="1445"/>
                </a:cubicBezTo>
                <a:cubicBezTo>
                  <a:pt x="640" y="1445"/>
                  <a:pt x="640" y="1445"/>
                  <a:pt x="640" y="1445"/>
                </a:cubicBezTo>
                <a:cubicBezTo>
                  <a:pt x="640" y="1436"/>
                  <a:pt x="640" y="1436"/>
                  <a:pt x="640" y="1436"/>
                </a:cubicBezTo>
                <a:cubicBezTo>
                  <a:pt x="625" y="1436"/>
                  <a:pt x="625" y="1436"/>
                  <a:pt x="625" y="1436"/>
                </a:cubicBezTo>
                <a:cubicBezTo>
                  <a:pt x="625" y="1237"/>
                  <a:pt x="625" y="1237"/>
                  <a:pt x="625" y="1237"/>
                </a:cubicBezTo>
                <a:cubicBezTo>
                  <a:pt x="601" y="1237"/>
                  <a:pt x="601" y="1237"/>
                  <a:pt x="601" y="1237"/>
                </a:cubicBezTo>
                <a:cubicBezTo>
                  <a:pt x="601" y="1228"/>
                  <a:pt x="601" y="1228"/>
                  <a:pt x="601" y="1228"/>
                </a:cubicBezTo>
                <a:cubicBezTo>
                  <a:pt x="536" y="1228"/>
                  <a:pt x="536" y="1228"/>
                  <a:pt x="536" y="1228"/>
                </a:cubicBezTo>
                <a:cubicBezTo>
                  <a:pt x="536" y="1241"/>
                  <a:pt x="536" y="1241"/>
                  <a:pt x="536" y="1241"/>
                </a:cubicBezTo>
                <a:cubicBezTo>
                  <a:pt x="515" y="1241"/>
                  <a:pt x="515" y="1241"/>
                  <a:pt x="515" y="1241"/>
                </a:cubicBezTo>
                <a:cubicBezTo>
                  <a:pt x="515" y="1227"/>
                  <a:pt x="515" y="1227"/>
                  <a:pt x="515" y="1227"/>
                </a:cubicBezTo>
                <a:cubicBezTo>
                  <a:pt x="501" y="1227"/>
                  <a:pt x="501" y="1227"/>
                  <a:pt x="501" y="1227"/>
                </a:cubicBezTo>
                <a:cubicBezTo>
                  <a:pt x="501" y="1227"/>
                  <a:pt x="487" y="1169"/>
                  <a:pt x="456" y="1169"/>
                </a:cubicBezTo>
                <a:cubicBezTo>
                  <a:pt x="425" y="1169"/>
                  <a:pt x="401" y="1224"/>
                  <a:pt x="401" y="1224"/>
                </a:cubicBezTo>
                <a:cubicBezTo>
                  <a:pt x="392" y="1224"/>
                  <a:pt x="392" y="1224"/>
                  <a:pt x="392" y="1224"/>
                </a:cubicBezTo>
                <a:cubicBezTo>
                  <a:pt x="392" y="1243"/>
                  <a:pt x="392" y="1243"/>
                  <a:pt x="392" y="1243"/>
                </a:cubicBezTo>
                <a:cubicBezTo>
                  <a:pt x="373" y="1243"/>
                  <a:pt x="373" y="1243"/>
                  <a:pt x="373" y="1243"/>
                </a:cubicBezTo>
                <a:cubicBezTo>
                  <a:pt x="373" y="1233"/>
                  <a:pt x="373" y="1233"/>
                  <a:pt x="373" y="1233"/>
                </a:cubicBezTo>
                <a:cubicBezTo>
                  <a:pt x="320" y="1233"/>
                  <a:pt x="320" y="1233"/>
                  <a:pt x="320" y="1233"/>
                </a:cubicBezTo>
                <a:cubicBezTo>
                  <a:pt x="320" y="1245"/>
                  <a:pt x="320" y="1245"/>
                  <a:pt x="320" y="1245"/>
                </a:cubicBezTo>
                <a:cubicBezTo>
                  <a:pt x="303" y="1245"/>
                  <a:pt x="303" y="1245"/>
                  <a:pt x="303" y="1245"/>
                </a:cubicBezTo>
                <a:cubicBezTo>
                  <a:pt x="288" y="1257"/>
                  <a:pt x="288" y="1257"/>
                  <a:pt x="288" y="1257"/>
                </a:cubicBezTo>
                <a:cubicBezTo>
                  <a:pt x="288" y="1331"/>
                  <a:pt x="288" y="1331"/>
                  <a:pt x="288" y="1331"/>
                </a:cubicBezTo>
                <a:cubicBezTo>
                  <a:pt x="268" y="1331"/>
                  <a:pt x="268" y="1331"/>
                  <a:pt x="268" y="1331"/>
                </a:cubicBezTo>
                <a:cubicBezTo>
                  <a:pt x="268" y="1373"/>
                  <a:pt x="268" y="1373"/>
                  <a:pt x="268" y="1373"/>
                </a:cubicBezTo>
                <a:cubicBezTo>
                  <a:pt x="252" y="1373"/>
                  <a:pt x="252" y="1373"/>
                  <a:pt x="252" y="1373"/>
                </a:cubicBezTo>
                <a:cubicBezTo>
                  <a:pt x="252" y="1325"/>
                  <a:pt x="252" y="1325"/>
                  <a:pt x="252" y="1325"/>
                </a:cubicBezTo>
                <a:cubicBezTo>
                  <a:pt x="236" y="1325"/>
                  <a:pt x="236" y="1325"/>
                  <a:pt x="236" y="1325"/>
                </a:cubicBezTo>
                <a:cubicBezTo>
                  <a:pt x="236" y="1342"/>
                  <a:pt x="236" y="1342"/>
                  <a:pt x="236" y="1342"/>
                </a:cubicBezTo>
                <a:cubicBezTo>
                  <a:pt x="218" y="1342"/>
                  <a:pt x="218" y="1342"/>
                  <a:pt x="218" y="1342"/>
                </a:cubicBezTo>
                <a:cubicBezTo>
                  <a:pt x="218" y="1331"/>
                  <a:pt x="218" y="1331"/>
                  <a:pt x="218" y="1331"/>
                </a:cubicBezTo>
                <a:cubicBezTo>
                  <a:pt x="195" y="1331"/>
                  <a:pt x="195" y="1331"/>
                  <a:pt x="195" y="1331"/>
                </a:cubicBezTo>
                <a:cubicBezTo>
                  <a:pt x="195" y="1312"/>
                  <a:pt x="195" y="1312"/>
                  <a:pt x="195" y="1312"/>
                </a:cubicBezTo>
                <a:cubicBezTo>
                  <a:pt x="182" y="1299"/>
                  <a:pt x="182" y="1299"/>
                  <a:pt x="182" y="1299"/>
                </a:cubicBezTo>
                <a:cubicBezTo>
                  <a:pt x="168" y="1283"/>
                  <a:pt x="168" y="1283"/>
                  <a:pt x="168" y="1283"/>
                </a:cubicBezTo>
                <a:cubicBezTo>
                  <a:pt x="134" y="1283"/>
                  <a:pt x="134" y="1283"/>
                  <a:pt x="134" y="1283"/>
                </a:cubicBezTo>
                <a:cubicBezTo>
                  <a:pt x="102" y="1307"/>
                  <a:pt x="102" y="1307"/>
                  <a:pt x="102" y="1307"/>
                </a:cubicBezTo>
                <a:cubicBezTo>
                  <a:pt x="78" y="1307"/>
                  <a:pt x="78" y="1307"/>
                  <a:pt x="78" y="1307"/>
                </a:cubicBezTo>
                <a:cubicBezTo>
                  <a:pt x="78" y="1401"/>
                  <a:pt x="78" y="1401"/>
                  <a:pt x="78" y="1401"/>
                </a:cubicBezTo>
                <a:cubicBezTo>
                  <a:pt x="56" y="1357"/>
                  <a:pt x="56" y="1357"/>
                  <a:pt x="56" y="1357"/>
                </a:cubicBezTo>
                <a:cubicBezTo>
                  <a:pt x="56" y="1333"/>
                  <a:pt x="56" y="1333"/>
                  <a:pt x="56" y="1333"/>
                </a:cubicBezTo>
                <a:cubicBezTo>
                  <a:pt x="0" y="1333"/>
                  <a:pt x="0" y="1333"/>
                  <a:pt x="0" y="1333"/>
                </a:cubicBezTo>
                <a:cubicBezTo>
                  <a:pt x="0" y="1542"/>
                  <a:pt x="0" y="1542"/>
                  <a:pt x="0" y="1542"/>
                </a:cubicBezTo>
                <a:cubicBezTo>
                  <a:pt x="8000" y="1542"/>
                  <a:pt x="8000" y="1542"/>
                  <a:pt x="8000" y="1542"/>
                </a:cubicBezTo>
                <a:cubicBezTo>
                  <a:pt x="8000" y="1472"/>
                  <a:pt x="8000" y="1472"/>
                  <a:pt x="8000" y="1472"/>
                </a:cubicBezTo>
                <a:lnTo>
                  <a:pt x="7978" y="1472"/>
                </a:lnTo>
                <a:close/>
                <a:moveTo>
                  <a:pt x="3369" y="1457"/>
                </a:moveTo>
                <a:cubicBezTo>
                  <a:pt x="3356" y="1457"/>
                  <a:pt x="3356" y="1457"/>
                  <a:pt x="3356" y="1457"/>
                </a:cubicBezTo>
                <a:cubicBezTo>
                  <a:pt x="3356" y="1408"/>
                  <a:pt x="3356" y="1408"/>
                  <a:pt x="3356" y="1408"/>
                </a:cubicBezTo>
                <a:cubicBezTo>
                  <a:pt x="3369" y="1408"/>
                  <a:pt x="3369" y="1408"/>
                  <a:pt x="3369" y="1408"/>
                </a:cubicBezTo>
                <a:lnTo>
                  <a:pt x="3369" y="1457"/>
                </a:lnTo>
                <a:close/>
                <a:moveTo>
                  <a:pt x="3369" y="1389"/>
                </a:moveTo>
                <a:cubicBezTo>
                  <a:pt x="3356" y="1389"/>
                  <a:pt x="3356" y="1389"/>
                  <a:pt x="3356" y="1389"/>
                </a:cubicBezTo>
                <a:cubicBezTo>
                  <a:pt x="3356" y="1335"/>
                  <a:pt x="3356" y="1335"/>
                  <a:pt x="3356" y="1335"/>
                </a:cubicBezTo>
                <a:cubicBezTo>
                  <a:pt x="3369" y="1335"/>
                  <a:pt x="3369" y="1335"/>
                  <a:pt x="3369" y="1335"/>
                </a:cubicBezTo>
                <a:lnTo>
                  <a:pt x="3369" y="1389"/>
                </a:lnTo>
                <a:close/>
                <a:moveTo>
                  <a:pt x="3356" y="1141"/>
                </a:moveTo>
                <a:cubicBezTo>
                  <a:pt x="3356" y="1098"/>
                  <a:pt x="3356" y="1098"/>
                  <a:pt x="3356" y="1098"/>
                </a:cubicBezTo>
                <a:cubicBezTo>
                  <a:pt x="3356" y="1098"/>
                  <a:pt x="3373" y="1103"/>
                  <a:pt x="3373" y="1119"/>
                </a:cubicBezTo>
                <a:cubicBezTo>
                  <a:pt x="3373" y="1136"/>
                  <a:pt x="3356" y="1141"/>
                  <a:pt x="3356" y="1141"/>
                </a:cubicBezTo>
                <a:close/>
                <a:moveTo>
                  <a:pt x="3356" y="1060"/>
                </a:moveTo>
                <a:cubicBezTo>
                  <a:pt x="3356" y="1024"/>
                  <a:pt x="3356" y="1024"/>
                  <a:pt x="3356" y="1024"/>
                </a:cubicBezTo>
                <a:cubicBezTo>
                  <a:pt x="3356" y="1024"/>
                  <a:pt x="3373" y="1029"/>
                  <a:pt x="3373" y="1042"/>
                </a:cubicBezTo>
                <a:cubicBezTo>
                  <a:pt x="3373" y="1055"/>
                  <a:pt x="3356" y="1060"/>
                  <a:pt x="3356" y="1060"/>
                </a:cubicBezTo>
                <a:close/>
                <a:moveTo>
                  <a:pt x="3356" y="988"/>
                </a:moveTo>
                <a:cubicBezTo>
                  <a:pt x="3356" y="950"/>
                  <a:pt x="3356" y="950"/>
                  <a:pt x="3356" y="950"/>
                </a:cubicBezTo>
                <a:cubicBezTo>
                  <a:pt x="3356" y="950"/>
                  <a:pt x="3373" y="953"/>
                  <a:pt x="3373" y="969"/>
                </a:cubicBezTo>
                <a:cubicBezTo>
                  <a:pt x="3373" y="985"/>
                  <a:pt x="3356" y="988"/>
                  <a:pt x="3356" y="988"/>
                </a:cubicBezTo>
                <a:close/>
                <a:moveTo>
                  <a:pt x="3356" y="911"/>
                </a:moveTo>
                <a:cubicBezTo>
                  <a:pt x="3356" y="872"/>
                  <a:pt x="3356" y="872"/>
                  <a:pt x="3356" y="872"/>
                </a:cubicBezTo>
                <a:cubicBezTo>
                  <a:pt x="3356" y="872"/>
                  <a:pt x="3373" y="878"/>
                  <a:pt x="3373" y="891"/>
                </a:cubicBezTo>
                <a:cubicBezTo>
                  <a:pt x="3373" y="905"/>
                  <a:pt x="3356" y="911"/>
                  <a:pt x="3356" y="911"/>
                </a:cubicBezTo>
                <a:close/>
                <a:moveTo>
                  <a:pt x="3356" y="835"/>
                </a:moveTo>
                <a:cubicBezTo>
                  <a:pt x="3356" y="796"/>
                  <a:pt x="3356" y="796"/>
                  <a:pt x="3356" y="796"/>
                </a:cubicBezTo>
                <a:cubicBezTo>
                  <a:pt x="3356" y="796"/>
                  <a:pt x="3373" y="800"/>
                  <a:pt x="3373" y="815"/>
                </a:cubicBezTo>
                <a:cubicBezTo>
                  <a:pt x="3373" y="831"/>
                  <a:pt x="3356" y="835"/>
                  <a:pt x="3356" y="835"/>
                </a:cubicBezTo>
                <a:close/>
                <a:moveTo>
                  <a:pt x="3356" y="756"/>
                </a:moveTo>
                <a:cubicBezTo>
                  <a:pt x="3356" y="718"/>
                  <a:pt x="3356" y="718"/>
                  <a:pt x="3356" y="718"/>
                </a:cubicBezTo>
                <a:cubicBezTo>
                  <a:pt x="3356" y="718"/>
                  <a:pt x="3373" y="720"/>
                  <a:pt x="3373" y="737"/>
                </a:cubicBezTo>
                <a:cubicBezTo>
                  <a:pt x="3373" y="754"/>
                  <a:pt x="3356" y="756"/>
                  <a:pt x="3356" y="756"/>
                </a:cubicBezTo>
                <a:close/>
                <a:moveTo>
                  <a:pt x="5556" y="570"/>
                </a:moveTo>
                <a:cubicBezTo>
                  <a:pt x="5508" y="582"/>
                  <a:pt x="5508" y="582"/>
                  <a:pt x="5508" y="582"/>
                </a:cubicBezTo>
                <a:cubicBezTo>
                  <a:pt x="5490" y="529"/>
                  <a:pt x="5490" y="529"/>
                  <a:pt x="5490" y="529"/>
                </a:cubicBezTo>
                <a:cubicBezTo>
                  <a:pt x="5566" y="508"/>
                  <a:pt x="5566" y="508"/>
                  <a:pt x="5566" y="508"/>
                </a:cubicBezTo>
                <a:lnTo>
                  <a:pt x="5556" y="570"/>
                </a:lnTo>
                <a:close/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28A9D6"/>
                </a:gs>
              </a:gsLst>
              <a:lin ang="5400000" scaled="1"/>
            </a:gradFill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1524000" y="2827138"/>
            <a:ext cx="9144000" cy="1285939"/>
          </a:xfrm>
          <a:prstGeom prst="rect">
            <a:avLst/>
          </a:prstGeom>
          <a:solidFill>
            <a:srgbClr val="28A9D6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cxnSp>
        <p:nvCxnSpPr>
          <p:cNvPr id="25" name="直接连接符 24"/>
          <p:cNvCxnSpPr/>
          <p:nvPr/>
        </p:nvCxnSpPr>
        <p:spPr>
          <a:xfrm>
            <a:off x="1524000" y="4137459"/>
            <a:ext cx="9144000" cy="0"/>
          </a:xfrm>
          <a:prstGeom prst="line">
            <a:avLst/>
          </a:prstGeom>
          <a:ln w="19050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13"/>
          <p:cNvSpPr txBox="1"/>
          <p:nvPr/>
        </p:nvSpPr>
        <p:spPr>
          <a:xfrm>
            <a:off x="3910009" y="2988313"/>
            <a:ext cx="4371982" cy="101473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altLang="zh-CN" sz="6000" b="1" dirty="0">
                <a:ln w="3175">
                  <a:solidFill>
                    <a:srgbClr val="31A5D7"/>
                  </a:solidFill>
                </a:ln>
                <a:solidFill>
                  <a:schemeClr val="bg1"/>
                </a:solidFill>
                <a:latin typeface="Arial Unicode MS" panose="020B0604020202020204" charset="-122"/>
                <a:ea typeface="Arial Unicode MS" panose="020B0604020202020204" charset="-122"/>
                <a:cs typeface="Arial Unicode MS" panose="020B0604020202020204" charset="-122"/>
              </a:rPr>
              <a:t>THANKS</a:t>
            </a:r>
            <a:endParaRPr lang="zh-CN" altLang="en-US" sz="6000" b="1" dirty="0">
              <a:ln w="3175">
                <a:solidFill>
                  <a:srgbClr val="31A5D7"/>
                </a:solidFill>
              </a:ln>
              <a:solidFill>
                <a:schemeClr val="bg1"/>
              </a:solidFill>
              <a:latin typeface="Arial Unicode MS" panose="020B0604020202020204" charset="-122"/>
              <a:ea typeface="Arial Unicode MS" panose="020B0604020202020204" charset="-122"/>
              <a:cs typeface="Arial Unicode MS" panose="020B0604020202020204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1524000" y="4453856"/>
            <a:ext cx="4320000" cy="108935"/>
            <a:chOff x="0" y="4795475"/>
            <a:chExt cx="4320000" cy="145246"/>
          </a:xfrm>
        </p:grpSpPr>
        <p:cxnSp>
          <p:nvCxnSpPr>
            <p:cNvPr id="28" name="直接连接符 27"/>
            <p:cNvCxnSpPr/>
            <p:nvPr/>
          </p:nvCxnSpPr>
          <p:spPr>
            <a:xfrm>
              <a:off x="0" y="4795475"/>
              <a:ext cx="4320000" cy="12674"/>
            </a:xfrm>
            <a:prstGeom prst="line">
              <a:avLst/>
            </a:prstGeom>
            <a:ln w="3175">
              <a:solidFill>
                <a:srgbClr val="28A9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>
              <a:off x="0" y="4861761"/>
              <a:ext cx="4320000" cy="12674"/>
            </a:xfrm>
            <a:prstGeom prst="line">
              <a:avLst/>
            </a:prstGeom>
            <a:ln w="3175">
              <a:solidFill>
                <a:srgbClr val="28A9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连接符 31"/>
            <p:cNvCxnSpPr/>
            <p:nvPr/>
          </p:nvCxnSpPr>
          <p:spPr>
            <a:xfrm>
              <a:off x="0" y="4928047"/>
              <a:ext cx="4320000" cy="12674"/>
            </a:xfrm>
            <a:prstGeom prst="line">
              <a:avLst/>
            </a:prstGeom>
            <a:ln w="3175">
              <a:solidFill>
                <a:srgbClr val="28A9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组合 13"/>
          <p:cNvGrpSpPr/>
          <p:nvPr/>
        </p:nvGrpSpPr>
        <p:grpSpPr>
          <a:xfrm>
            <a:off x="6348000" y="4453856"/>
            <a:ext cx="4320000" cy="108935"/>
            <a:chOff x="0" y="4795475"/>
            <a:chExt cx="4320000" cy="145246"/>
          </a:xfrm>
        </p:grpSpPr>
        <p:cxnSp>
          <p:nvCxnSpPr>
            <p:cNvPr id="15" name="直接连接符 14"/>
            <p:cNvCxnSpPr/>
            <p:nvPr/>
          </p:nvCxnSpPr>
          <p:spPr>
            <a:xfrm>
              <a:off x="0" y="4795475"/>
              <a:ext cx="4320000" cy="12674"/>
            </a:xfrm>
            <a:prstGeom prst="line">
              <a:avLst/>
            </a:prstGeom>
            <a:ln w="3175">
              <a:solidFill>
                <a:srgbClr val="28A9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连接符 15"/>
            <p:cNvCxnSpPr/>
            <p:nvPr/>
          </p:nvCxnSpPr>
          <p:spPr>
            <a:xfrm>
              <a:off x="0" y="4861761"/>
              <a:ext cx="4320000" cy="12674"/>
            </a:xfrm>
            <a:prstGeom prst="line">
              <a:avLst/>
            </a:prstGeom>
            <a:ln w="3175">
              <a:solidFill>
                <a:srgbClr val="28A9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>
              <a:off x="0" y="4928047"/>
              <a:ext cx="4320000" cy="12674"/>
            </a:xfrm>
            <a:prstGeom prst="line">
              <a:avLst/>
            </a:prstGeom>
            <a:ln w="3175">
              <a:solidFill>
                <a:srgbClr val="28A9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061" y="4285622"/>
            <a:ext cx="592820" cy="43589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DVhNDA5YmNmNWZmYTNiZDE0NDIwZWMzOTMyYTNlMTE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223*425"/>
  <p:tag name="TABLE_ENDDRAG_RECT" val="389*63*223*42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262*417"/>
  <p:tag name="TABLE_ENDDRAG_RECT" val="644*71*262*41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611*386"/>
  <p:tag name="TABLE_ENDDRAG_RECT" val="122*82*611*38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554*341"/>
  <p:tag name="TABLE_ENDDRAG_RECT" val="111*94*554*34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76*295"/>
  <p:tag name="TABLE_ENDDRAG_RECT" val="60*60*876*29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77*126"/>
  <p:tag name="TABLE_ENDDRAG_RECT" val="63*413*877*12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43*325"/>
  <p:tag name="TABLE_ENDDRAG_RECT" val="18*60*843*32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457*132"/>
  <p:tag name="TABLE_ENDDRAG_RECT" val="43*397*457*13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918*466"/>
  <p:tag name="TABLE_ENDDRAG_RECT" val="23*61*918*46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289*161"/>
  <p:tag name="TABLE_ENDDRAG_RECT" val="54*94*289*161"/>
</p:tagLst>
</file>

<file path=ppt/theme/theme1.xml><?xml version="1.0" encoding="utf-8"?>
<a:theme xmlns:a="http://schemas.openxmlformats.org/drawingml/2006/main" name="디자인 사용자 지정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3C1DA"/>
      </a:accent5>
      <a:accent6>
        <a:srgbClr val="AC4744"/>
      </a:accent6>
      <a:hlink>
        <a:srgbClr val="0000FF"/>
      </a:hlink>
      <a:folHlink>
        <a:srgbClr val="80008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디자인 사용자 지정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3C1DA"/>
      </a:accent5>
      <a:accent6>
        <a:srgbClr val="AC4744"/>
      </a:accent6>
      <a:hlink>
        <a:srgbClr val="0000FF"/>
      </a:hlink>
      <a:folHlink>
        <a:srgbClr val="80008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디자인 사용자 지정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3C1DA"/>
      </a:accent5>
      <a:accent6>
        <a:srgbClr val="AC4744"/>
      </a:accent6>
      <a:hlink>
        <a:srgbClr val="0000FF"/>
      </a:hlink>
      <a:folHlink>
        <a:srgbClr val="80008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5_디자인 사용자 지정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3C1DA"/>
      </a:accent5>
      <a:accent6>
        <a:srgbClr val="AC4744"/>
      </a:accent6>
      <a:hlink>
        <a:srgbClr val="0000FF"/>
      </a:hlink>
      <a:folHlink>
        <a:srgbClr val="80008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1541</Words>
  <Application>Microsoft Office PowerPoint</Application>
  <PresentationFormat>宽屏</PresentationFormat>
  <Paragraphs>854</Paragraphs>
  <Slides>8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4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3" baseType="lpstr">
      <vt:lpstr>Arial Unicode MS</vt:lpstr>
      <vt:lpstr>Malgun Gothic</vt:lpstr>
      <vt:lpstr>等线</vt:lpstr>
      <vt:lpstr>黑体</vt:lpstr>
      <vt:lpstr>思源宋体 CN</vt:lpstr>
      <vt:lpstr>宋体</vt:lpstr>
      <vt:lpstr>微软雅黑</vt:lpstr>
      <vt:lpstr>新宋体</vt:lpstr>
      <vt:lpstr>현대하모니 L</vt:lpstr>
      <vt:lpstr>Arial</vt:lpstr>
      <vt:lpstr>디자인 사용자 지정</vt:lpstr>
      <vt:lpstr>1_디자인 사용자 지정</vt:lpstr>
      <vt:lpstr>2_디자인 사용자 지정</vt:lpstr>
      <vt:lpstr>5_디자인 사용자 지정</vt:lpstr>
      <vt:lpstr>Image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ghrc</cp:lastModifiedBy>
  <cp:revision>311</cp:revision>
  <cp:lastPrinted>2015-01-18T08:55:00Z</cp:lastPrinted>
  <dcterms:created xsi:type="dcterms:W3CDTF">2013-09-25T00:07:00Z</dcterms:created>
  <dcterms:modified xsi:type="dcterms:W3CDTF">2025-09-08T07:28:36Z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2052-12.1.0.17827</vt:lpwstr>
  </property>
  <property fmtid="{D5CDD505-2E9C-101B-9397-08002B2CF9AE}" pid="3" name="ICV">
    <vt:lpwstr>4C221991EB224D59AF7EB59B7FC05EBF_13</vt:lpwstr>
  </property>
</Properties>
</file>