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44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61701" y="6496050"/>
            <a:ext cx="1130300" cy="361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algn="r">
              <a:defRPr sz="1600" b="1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defRPr>
            </a:lvl1pPr>
          </a:lstStyle>
          <a:p>
            <a:pPr>
              <a:defRPr/>
            </a:pPr>
            <a:r>
              <a:rPr lang="zh-CN" altLang="en-US" dirty="0"/>
              <a:t>-</a:t>
            </a:r>
            <a:fld id="{15749F0A-0C59-4D48-A01A-4B78E5C75430}" type="slidenum">
              <a:rPr lang="zh-CN" altLang="en-US" dirty="0"/>
            </a:fld>
            <a:r>
              <a:rPr lang="en-US" altLang="zh-CN" dirty="0"/>
              <a:t>-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780655" y="523875"/>
          <a:ext cx="3601720" cy="617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1720"/>
              </a:tblGrid>
              <a:tr h="1716405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设变描述：</a:t>
                      </a:r>
                      <a:endParaRPr lang="en-US" altLang="zh-CN" sz="1400" dirty="0"/>
                    </a:p>
                    <a:p>
                      <a:r>
                        <a:rPr lang="en-US" sz="1400">
                          <a:sym typeface="+mn-ea"/>
                        </a:rPr>
                        <a:t>1.</a:t>
                      </a:r>
                      <a:r>
                        <a:rPr lang="zh-CN" altLang="en-US" sz="1400">
                          <a:sym typeface="+mn-ea"/>
                        </a:rPr>
                        <a:t>新增直径</a:t>
                      </a:r>
                      <a:r>
                        <a:rPr lang="en-US" altLang="zh-CN" sz="1400">
                          <a:sym typeface="+mn-ea"/>
                        </a:rPr>
                        <a:t>12</a:t>
                      </a:r>
                      <a:r>
                        <a:rPr lang="zh-CN" altLang="en-US" sz="1400">
                          <a:sym typeface="+mn-ea"/>
                        </a:rPr>
                        <a:t>开孔</a:t>
                      </a:r>
                      <a:endParaRPr lang="zh-CN" altLang="en-US" sz="1400">
                        <a:sym typeface="+mn-ea"/>
                      </a:endParaRPr>
                    </a:p>
                    <a:p>
                      <a:r>
                        <a:rPr lang="en-US" altLang="zh-CN" sz="1400" dirty="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2.1</a:t>
                      </a:r>
                      <a:r>
                        <a:rPr lang="zh-CN" altLang="en-US" sz="1400" dirty="0">
                          <a:latin typeface="宋体" panose="02010600030101010101" pitchFamily="2" charset="-122"/>
                          <a:ea typeface="宋体" panose="02010600030101010101" pitchFamily="2" charset="-122"/>
                          <a:sym typeface="+mn-ea"/>
                        </a:rPr>
                        <a:t>处孔位置移动</a:t>
                      </a:r>
                      <a:endParaRPr lang="en-US" altLang="zh-CN" sz="1400" dirty="0"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1655445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/>
                        <a:t>修改方案：</a:t>
                      </a:r>
                      <a:endParaRPr lang="en-US" altLang="zh-CN" sz="1400" dirty="0"/>
                    </a:p>
                    <a:p>
                      <a:r>
                        <a:rPr lang="en-US" altLang="zh-CN" sz="1400" dirty="0">
                          <a:sym typeface="+mn-ea"/>
                        </a:rPr>
                        <a:t>OP</a:t>
                      </a:r>
                      <a:r>
                        <a:rPr lang="en-US" sz="1400" dirty="0">
                          <a:sym typeface="+mn-ea"/>
                        </a:rPr>
                        <a:t>30</a:t>
                      </a:r>
                      <a:r>
                        <a:rPr lang="zh-CN" altLang="en-US" sz="1400" dirty="0">
                          <a:sym typeface="+mn-ea"/>
                        </a:rPr>
                        <a:t>下模红框位置增加凹模，黄框位置凹模位置移动，下模座和镶块加工漏料孔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en-US" altLang="zh-CN" sz="1400" dirty="0">
                          <a:sym typeface="+mn-ea"/>
                        </a:rPr>
                        <a:t>OP30</a:t>
                      </a:r>
                      <a:r>
                        <a:rPr lang="zh-CN" altLang="en-US" sz="1400" dirty="0">
                          <a:sym typeface="+mn-ea"/>
                        </a:rPr>
                        <a:t>下模红框位置增加冲头，固定座和压料追加工，黄圈位置螺钉孔移动位置，黄框位置冲头位置调整，新制冲头固定座</a:t>
                      </a:r>
                      <a:endParaRPr lang="zh-CN" altLang="en-US" sz="1400" dirty="0"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2805430">
                <a:tc>
                  <a:txBody>
                    <a:bodyPr/>
                    <a:lstStyle/>
                    <a:p>
                      <a:endParaRPr lang="zh-CN" sz="1400" dirty="0"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工时评估：</a:t>
                      </a:r>
                      <a:endParaRPr lang="zh-CN" altLang="en-US" sz="1400" dirty="0"/>
                    </a:p>
                    <a:p>
                      <a:r>
                        <a:rPr lang="zh-CN" altLang="en-US" sz="1400" dirty="0">
                          <a:sym typeface="+mn-ea"/>
                        </a:rPr>
                        <a:t>设计：</a:t>
                      </a:r>
                      <a:r>
                        <a:rPr lang="en-US" altLang="zh-CN" sz="1400" dirty="0">
                          <a:sym typeface="+mn-ea"/>
                        </a:rPr>
                        <a:t>1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采购</a:t>
                      </a:r>
                      <a:r>
                        <a:rPr lang="en-US" altLang="zh-CN" sz="1400" dirty="0">
                          <a:sym typeface="+mn-ea"/>
                        </a:rPr>
                        <a:t>：5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     </a:t>
                      </a:r>
                      <a:endParaRPr lang="en-US" altLang="zh-CN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加工：</a:t>
                      </a:r>
                      <a:r>
                        <a:rPr lang="en-US" altLang="zh-CN" sz="1400" dirty="0">
                          <a:sym typeface="+mn-ea"/>
                        </a:rPr>
                        <a:t>7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 </a:t>
                      </a:r>
                      <a:endParaRPr lang="en-US" altLang="zh-CN" sz="1400" dirty="0"/>
                    </a:p>
                    <a:p>
                      <a:r>
                        <a:rPr lang="zh-CN" altLang="en-US" sz="1400" dirty="0">
                          <a:sym typeface="+mn-ea"/>
                        </a:rPr>
                        <a:t>热处理：</a:t>
                      </a:r>
                      <a:r>
                        <a:rPr lang="en-US" altLang="zh-CN" sz="1400" dirty="0">
                          <a:sym typeface="+mn-ea"/>
                        </a:rPr>
                        <a:t>4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  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装配：</a:t>
                      </a:r>
                      <a:r>
                        <a:rPr lang="en-US" altLang="zh-CN" sz="1400" dirty="0">
                          <a:sym typeface="+mn-ea"/>
                        </a:rPr>
                        <a:t>2</a:t>
                      </a:r>
                      <a:r>
                        <a:rPr lang="zh-CN" sz="1400" dirty="0">
                          <a:sym typeface="+mn-ea"/>
                        </a:rPr>
                        <a:t>天</a:t>
                      </a:r>
                      <a:endParaRPr lang="zh-CN" sz="1400" dirty="0">
                        <a:sym typeface="+mn-ea"/>
                      </a:endParaRPr>
                    </a:p>
                    <a:p>
                      <a:r>
                        <a:rPr lang="zh-CN" sz="1400" dirty="0">
                          <a:sym typeface="+mn-ea"/>
                        </a:rPr>
                        <a:t>共</a:t>
                      </a:r>
                      <a:r>
                        <a:rPr lang="en-US" altLang="zh-CN" sz="1400" dirty="0">
                          <a:sym typeface="+mn-ea"/>
                        </a:rPr>
                        <a:t>19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endParaRPr lang="zh-CN" sz="1400" dirty="0">
                        <a:sym typeface="+mn-ea"/>
                      </a:endParaRPr>
                    </a:p>
                    <a:p>
                      <a:r>
                        <a:rPr lang="zh-CN" sz="1400" dirty="0">
                          <a:sym typeface="+mn-ea"/>
                        </a:rPr>
                        <a:t>设变更改费用：</a:t>
                      </a:r>
                      <a:r>
                        <a:rPr lang="en-US" altLang="zh-CN" sz="1400" dirty="0">
                          <a:sym typeface="+mn-ea"/>
                        </a:rPr>
                        <a:t>2850</a:t>
                      </a:r>
                      <a:r>
                        <a:rPr lang="zh-CN" sz="1400" dirty="0">
                          <a:sym typeface="+mn-ea"/>
                        </a:rPr>
                        <a:t>元</a:t>
                      </a:r>
                      <a:endParaRPr lang="zh-CN" sz="1400" dirty="0">
                        <a:sym typeface="+mn-ea"/>
                      </a:endParaRPr>
                    </a:p>
                    <a:p>
                      <a:endParaRPr lang="zh-CN" sz="1400" dirty="0"/>
                    </a:p>
                  </a:txBody>
                  <a:tcPr marL="75300" marR="75300" marT="45604" marB="45604"/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33350" y="2685313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模具更改内容</a:t>
            </a:r>
            <a:endParaRPr lang="zh-CN" altLang="en-US" dirty="0"/>
          </a:p>
        </p:txBody>
      </p:sp>
      <p:sp>
        <p:nvSpPr>
          <p:cNvPr id="9" name="文本框 8"/>
          <p:cNvSpPr txBox="1"/>
          <p:nvPr/>
        </p:nvSpPr>
        <p:spPr>
          <a:xfrm>
            <a:off x="243840" y="270408"/>
            <a:ext cx="1097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/>
              <a:t>设变方案</a:t>
            </a:r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1334135" y="3092450"/>
            <a:ext cx="1238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OP30</a:t>
            </a:r>
            <a:r>
              <a:rPr lang="zh-CN" altLang="en-US"/>
              <a:t>下模</a:t>
            </a:r>
            <a:endParaRPr lang="zh-CN" altLang="en-US"/>
          </a:p>
        </p:txBody>
      </p:sp>
      <p:sp>
        <p:nvSpPr>
          <p:cNvPr id="15" name="文本框 14"/>
          <p:cNvSpPr txBox="1"/>
          <p:nvPr/>
        </p:nvSpPr>
        <p:spPr>
          <a:xfrm>
            <a:off x="3350260" y="3060700"/>
            <a:ext cx="12382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OP30</a:t>
            </a:r>
            <a:r>
              <a:rPr lang="zh-CN" altLang="en-US"/>
              <a:t>上模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4360" y="396240"/>
            <a:ext cx="2724150" cy="190055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410" y="3630930"/>
            <a:ext cx="2605405" cy="1601470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14395" y="3688715"/>
            <a:ext cx="2316480" cy="164973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283*486"/>
  <p:tag name="TABLE_ENDDRAG_RECT" val="612*41*283*48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WPS 演示</Application>
  <PresentationFormat>宽屏</PresentationFormat>
  <Paragraphs>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隶书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包雨威</dc:creator>
  <cp:lastModifiedBy>呵呵</cp:lastModifiedBy>
  <cp:revision>394</cp:revision>
  <dcterms:created xsi:type="dcterms:W3CDTF">2022-12-13T07:20:00Z</dcterms:created>
  <dcterms:modified xsi:type="dcterms:W3CDTF">2025-09-02T02:58:41Z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d8a103-d543-4248-b674-6a73234556fa_Enabled">
    <vt:lpwstr>true</vt:lpwstr>
  </property>
  <property fmtid="{D5CDD505-2E9C-101B-9397-08002B2CF9AE}" pid="3" name="MSIP_Label_ecd8a103-d543-4248-b674-6a73234556fa_SetDate">
    <vt:lpwstr>2023-10-18T05:59:25Z</vt:lpwstr>
  </property>
  <property fmtid="{D5CDD505-2E9C-101B-9397-08002B2CF9AE}" pid="4" name="MSIP_Label_ecd8a103-d543-4248-b674-6a73234556fa_Method">
    <vt:lpwstr>Privileged</vt:lpwstr>
  </property>
  <property fmtid="{D5CDD505-2E9C-101B-9397-08002B2CF9AE}" pid="5" name="MSIP_Label_ecd8a103-d543-4248-b674-6a73234556fa_Name">
    <vt:lpwstr>NonSensitive</vt:lpwstr>
  </property>
  <property fmtid="{D5CDD505-2E9C-101B-9397-08002B2CF9AE}" pid="6" name="MSIP_Label_ecd8a103-d543-4248-b674-6a73234556fa_SiteId">
    <vt:lpwstr>5047bca2-da88-442e-a09a-d9b8af692adc</vt:lpwstr>
  </property>
  <property fmtid="{D5CDD505-2E9C-101B-9397-08002B2CF9AE}" pid="7" name="MSIP_Label_ecd8a103-d543-4248-b674-6a73234556fa_ActionId">
    <vt:lpwstr>5c8b5e54-dc7d-4c4e-84b9-76d21cf6b41b</vt:lpwstr>
  </property>
  <property fmtid="{D5CDD505-2E9C-101B-9397-08002B2CF9AE}" pid="8" name="MSIP_Label_ecd8a103-d543-4248-b674-6a73234556fa_ContentBits">
    <vt:lpwstr>0</vt:lpwstr>
  </property>
  <property fmtid="{D5CDD505-2E9C-101B-9397-08002B2CF9AE}" pid="9" name="ICV">
    <vt:lpwstr>4ABA920C0A874947AE1F6D8823747610_13</vt:lpwstr>
  </property>
  <property fmtid="{D5CDD505-2E9C-101B-9397-08002B2CF9AE}" pid="10" name="KSOProductBuildVer">
    <vt:lpwstr>2052-12.1.0.22529</vt:lpwstr>
  </property>
</Properties>
</file>