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09" r:id="rId2"/>
  </p:sldIdLst>
  <p:sldSz cx="12192000" cy="6858000"/>
  <p:notesSz cx="9866313" cy="6735763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A9D18E"/>
    <a:srgbClr val="F2EBD2"/>
    <a:srgbClr val="2E75B6"/>
    <a:srgbClr val="6EA7DA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54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7"/>
          <p:cNvSpPr/>
          <p:nvPr/>
        </p:nvSpPr>
        <p:spPr>
          <a:xfrm>
            <a:off x="6215284" y="5194701"/>
            <a:ext cx="4656660" cy="98826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因压紧点位置变更，与原工装无法共用，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需开发一个简易焊胎，工件焊道尽可能机器人焊接</a:t>
            </a: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D912A818-F79C-43CB-8750-2C5B5A6A024F}"/>
              </a:ext>
            </a:extLst>
          </p:cNvPr>
          <p:cNvSpPr/>
          <p:nvPr/>
        </p:nvSpPr>
        <p:spPr>
          <a:xfrm>
            <a:off x="161080" y="1124744"/>
            <a:ext cx="1056290" cy="504344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latinLnBrk="1"/>
            <a:r>
              <a:rPr lang="zh-CN" altLang="en-US" sz="1500" b="1" dirty="0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  <a:sym typeface="楷体" panose="02010609060101010101" pitchFamily="49" charset="-122"/>
              </a:rPr>
              <a:t>产品变更前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787819A4-3333-47F0-B2F1-47FF3E6891FE}"/>
              </a:ext>
            </a:extLst>
          </p:cNvPr>
          <p:cNvSpPr/>
          <p:nvPr/>
        </p:nvSpPr>
        <p:spPr>
          <a:xfrm>
            <a:off x="5171811" y="1169169"/>
            <a:ext cx="1056290" cy="504344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latinLnBrk="1"/>
            <a:r>
              <a:rPr lang="zh-CN" altLang="en-US" sz="1500" b="1" dirty="0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  <a:sym typeface="楷体" panose="02010609060101010101" pitchFamily="49" charset="-122"/>
              </a:rPr>
              <a:t>产品变更后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237610-F242-46EE-BC3D-19416A17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70" y="1629088"/>
            <a:ext cx="2774086" cy="276205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8886948-5792-4EC0-80AA-B9F7ABDFA648}"/>
              </a:ext>
            </a:extLst>
          </p:cNvPr>
          <p:cNvGrpSpPr/>
          <p:nvPr/>
        </p:nvGrpSpPr>
        <p:grpSpPr>
          <a:xfrm>
            <a:off x="4511824" y="1975363"/>
            <a:ext cx="4455437" cy="3027412"/>
            <a:chOff x="6312024" y="1951442"/>
            <a:chExt cx="4455437" cy="302741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F3EAE11-AFF6-4C59-A072-00A7DB29D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2024" y="1951442"/>
              <a:ext cx="4455437" cy="3027412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1F36DFF-2B26-4332-A7BB-24B0D4941371}"/>
                </a:ext>
              </a:extLst>
            </p:cNvPr>
            <p:cNvSpPr txBox="1"/>
            <p:nvPr/>
          </p:nvSpPr>
          <p:spPr>
            <a:xfrm>
              <a:off x="6456040" y="4581128"/>
              <a:ext cx="2088232" cy="397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28C1067C-1C98-4318-9A17-B4C89F444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343" y="2294546"/>
            <a:ext cx="2268251" cy="23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78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194</TotalTime>
  <Words>33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华文楷体</vt:lpstr>
      <vt:lpstr>楷体</vt:lpstr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2467</cp:revision>
  <dcterms:created xsi:type="dcterms:W3CDTF">2013-01-09T01:05:00Z</dcterms:created>
  <dcterms:modified xsi:type="dcterms:W3CDTF">2025-09-09T07:29:57Z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