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03800" y="332740"/>
            <a:ext cx="3357245" cy="166052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6659880" y="2060575"/>
            <a:ext cx="634365" cy="324485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1800">
                <a:latin typeface="Arial" panose="020B0604020202020204" pitchFamily="34" charset="0"/>
                <a:ea typeface="微软雅黑" panose="020B0503020204020204" charset="-122"/>
              </a:rPr>
              <a:t>新</a:t>
            </a:r>
            <a:endParaRPr lang="zh-CN" altLang="en-US" sz="18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405" y="332740"/>
            <a:ext cx="2903220" cy="167767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835150" y="2132965"/>
            <a:ext cx="634365" cy="324485"/>
          </a:xfrm>
          <a:prstGeom prst="rect">
            <a:avLst/>
          </a:prstGeom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1800">
                <a:latin typeface="Arial" panose="020B0604020202020204" pitchFamily="34" charset="0"/>
                <a:ea typeface="微软雅黑" panose="020B0503020204020204" charset="-122"/>
              </a:rPr>
              <a:t>旧</a:t>
            </a:r>
            <a:endParaRPr lang="zh-CN" altLang="en-US" sz="18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048000" y="3245400"/>
            <a:ext cx="3048000" cy="645160"/>
          </a:xfrm>
          <a:prstGeom prst="rect">
            <a:avLst/>
          </a:prstGeom>
        </p:spPr>
        <p:txBody>
          <a:bodyPr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1800">
                <a:latin typeface="Arial" panose="020B0604020202020204" pitchFamily="34" charset="0"/>
                <a:ea typeface="微软雅黑" panose="020B0503020204020204" charset="-122"/>
              </a:rPr>
              <a:t>费用：</a:t>
            </a:r>
            <a:r>
              <a:rPr lang="en-US" altLang="zh-CN" sz="1800">
                <a:latin typeface="Arial" panose="020B0604020202020204" pitchFamily="34" charset="0"/>
                <a:ea typeface="微软雅黑" panose="020B0503020204020204" charset="-122"/>
              </a:rPr>
              <a:t>1300</a:t>
            </a:r>
            <a:r>
              <a:rPr lang="zh-CN" altLang="en-US" sz="1800">
                <a:latin typeface="Arial" panose="020B0604020202020204" pitchFamily="34" charset="0"/>
                <a:ea typeface="微软雅黑" panose="020B0503020204020204" charset="-122"/>
              </a:rPr>
              <a:t>元</a:t>
            </a:r>
            <a:endParaRPr lang="zh-CN" altLang="en-US" sz="1800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1800">
                <a:latin typeface="Arial" panose="020B0604020202020204" pitchFamily="34" charset="0"/>
                <a:ea typeface="微软雅黑" panose="020B0503020204020204" charset="-122"/>
              </a:rPr>
              <a:t>周期：</a:t>
            </a:r>
            <a:r>
              <a:rPr lang="en-US" altLang="zh-CN" sz="1800">
                <a:latin typeface="Arial" panose="020B0604020202020204" pitchFamily="34" charset="0"/>
                <a:ea typeface="微软雅黑" panose="020B0503020204020204" charset="-122"/>
              </a:rPr>
              <a:t>7</a:t>
            </a:r>
            <a:r>
              <a:rPr lang="zh-CN" altLang="en-US" sz="1800">
                <a:latin typeface="Arial" panose="020B0604020202020204" pitchFamily="34" charset="0"/>
                <a:ea typeface="微软雅黑" panose="020B0503020204020204" charset="-122"/>
              </a:rPr>
              <a:t>天</a:t>
            </a:r>
            <a:endParaRPr lang="zh-CN" altLang="en-US" sz="18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WPS 演示</Application>
  <PresentationFormat/>
  <Paragraphs>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Calibri</vt:lpstr>
      <vt:lpstr>微软雅黑</vt:lpstr>
      <vt:lpstr>Arial Unicode MS</vt:lpstr>
      <vt:lpstr>默认设计模板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呵呵</cp:lastModifiedBy>
  <cp:revision>3</cp:revision>
  <dcterms:created xsi:type="dcterms:W3CDTF">2025-07-23T00:59:22Z</dcterms:created>
  <dcterms:modified xsi:type="dcterms:W3CDTF">2025-09-10T01:45:21Z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BF33832918C84177A23A3049F9675678_12</vt:lpwstr>
  </property>
</Properties>
</file>