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44" r:id="rId3"/>
    <p:sldId id="345" r:id="rId4"/>
    <p:sldId id="346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61701" y="6496050"/>
            <a:ext cx="1130300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600" b="1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defRPr>
            </a:lvl1pPr>
          </a:lstStyle>
          <a:p>
            <a:pPr>
              <a:defRPr/>
            </a:pPr>
            <a:r>
              <a:rPr lang="zh-CN" altLang="en-US" dirty="0"/>
              <a:t>-</a:t>
            </a:r>
            <a:fld id="{15749F0A-0C59-4D48-A01A-4B78E5C75430}" type="slidenum">
              <a:rPr lang="zh-CN" altLang="en-US" dirty="0"/>
            </a:fld>
            <a:r>
              <a:rPr lang="en-US" altLang="zh-CN" dirty="0"/>
              <a:t>-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image" Target="../media/image2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image" Target="../media/image1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71640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前边缘倒刺增高</a:t>
                      </a:r>
                      <a:r>
                        <a:rPr lang="en-US" altLang="zh-CN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1.5mm</a:t>
                      </a:r>
                      <a:endParaRPr lang="en-US" altLang="zh-CN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  <a:p>
                      <a:endParaRPr lang="en-US" altLang="en-US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1655445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en-US" altLang="zh-CN" sz="1400" dirty="0">
                          <a:sym typeface="+mn-ea"/>
                        </a:rPr>
                        <a:t>OP3</a:t>
                      </a:r>
                      <a:r>
                        <a:rPr lang="en-US" sz="1400" dirty="0">
                          <a:sym typeface="+mn-ea"/>
                        </a:rPr>
                        <a:t>0</a:t>
                      </a:r>
                      <a:r>
                        <a:rPr lang="zh-CN" altLang="en-US" sz="1400" dirty="0">
                          <a:sym typeface="+mn-ea"/>
                        </a:rPr>
                        <a:t>下模切倒刺冲头和固定座新制更换，镶块追加工冲头过孔，上模压料镶块和小镶件新制更换。</a:t>
                      </a:r>
                      <a:endParaRPr lang="en-US" altLang="zh-CN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805430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工时评估：</a:t>
                      </a:r>
                      <a:endParaRPr lang="zh-CN" altLang="en-US" sz="1400" dirty="0"/>
                    </a:p>
                    <a:p>
                      <a:r>
                        <a:rPr lang="zh-CN" altLang="en-US" sz="1400" dirty="0"/>
                        <a:t>设计</a:t>
                      </a:r>
                      <a:r>
                        <a:rPr lang="zh-CN" altLang="en-US" sz="1400" dirty="0">
                          <a:sym typeface="+mn-ea"/>
                        </a:rPr>
                        <a:t>：</a:t>
                      </a:r>
                      <a:r>
                        <a:rPr lang="en-US" altLang="zh-CN" sz="1400" dirty="0">
                          <a:sym typeface="+mn-ea"/>
                        </a:rPr>
                        <a:t>1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采购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sym typeface="+mn-ea"/>
                        </a:rPr>
                        <a:t>：5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sym typeface="+mn-ea"/>
                        </a:rPr>
                        <a:t>      </a:t>
                      </a:r>
                      <a:endParaRPr lang="en-US" altLang="zh-CN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模具制作：</a:t>
                      </a:r>
                      <a:r>
                        <a:rPr lang="en-US" altLang="zh-CN" sz="1400" dirty="0">
                          <a:sym typeface="+mn-ea"/>
                        </a:rPr>
                        <a:t>11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(</a:t>
                      </a:r>
                      <a:r>
                        <a:rPr lang="zh-CN" altLang="en-US" sz="1400" dirty="0">
                          <a:sym typeface="+mn-ea"/>
                        </a:rPr>
                        <a:t>不含调试</a:t>
                      </a:r>
                      <a:r>
                        <a:rPr lang="en-US" altLang="zh-CN" sz="1400" dirty="0">
                          <a:sym typeface="+mn-ea"/>
                        </a:rPr>
                        <a:t>)  </a:t>
                      </a:r>
                      <a:endParaRPr lang="en-US" altLang="zh-CN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设变更改费用：</a:t>
                      </a:r>
                      <a:r>
                        <a:rPr lang="en-US" altLang="zh-CN" sz="1400" dirty="0">
                          <a:sym typeface="+mn-ea"/>
                        </a:rPr>
                        <a:t>8000</a:t>
                      </a:r>
                      <a:r>
                        <a:rPr lang="zh-CN" sz="1400" dirty="0">
                          <a:sym typeface="+mn-ea"/>
                        </a:rPr>
                        <a:t>元</a:t>
                      </a:r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478790" y="3818890"/>
            <a:ext cx="862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下模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803400" y="2923540"/>
            <a:ext cx="3429635" cy="1358900"/>
          </a:xfrm>
          <a:prstGeom prst="rect">
            <a:avLst/>
          </a:prstGeom>
        </p:spPr>
      </p:pic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478790" y="5722620"/>
            <a:ext cx="862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上模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616075" y="4879340"/>
            <a:ext cx="3505200" cy="146939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43840" y="270408"/>
            <a:ext cx="1217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2353310" y="6440805"/>
            <a:ext cx="1466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上模</a:t>
            </a:r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2266950" y="4418965"/>
            <a:ext cx="1553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下模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61770" y="638810"/>
            <a:ext cx="4841875" cy="17367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71640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前边缘里面向内旋转</a:t>
                      </a:r>
                      <a:r>
                        <a:rPr lang="en-US" altLang="zh-CN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7</a:t>
                      </a:r>
                      <a:r>
                        <a:rPr lang="en-US" altLang="en-US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°</a:t>
                      </a:r>
                      <a:endParaRPr lang="en-US" altLang="en-US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1655445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zh-CN" sz="1400" dirty="0">
                          <a:sym typeface="+mn-ea"/>
                        </a:rPr>
                        <a:t>追加制作一套模具，单独整形变化位置</a:t>
                      </a:r>
                      <a:endParaRPr lang="zh-CN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805430">
                <a:tc>
                  <a:txBody>
                    <a:bodyPr/>
                    <a:lstStyle/>
                    <a:p>
                      <a:r>
                        <a:rPr lang="zh-CN" altLang="en-US" sz="1400" dirty="0">
                          <a:sym typeface="+mn-ea"/>
                        </a:rPr>
                        <a:t>工时评估：</a:t>
                      </a:r>
                      <a:endParaRPr lang="zh-CN" altLang="en-US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设计：</a:t>
                      </a:r>
                      <a:r>
                        <a:rPr lang="en-US" altLang="zh-CN" sz="1400" dirty="0">
                          <a:sym typeface="+mn-ea"/>
                        </a:rPr>
                        <a:t>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采购</a:t>
                      </a:r>
                      <a:r>
                        <a:rPr lang="en-US" altLang="zh-CN" sz="1400" dirty="0">
                          <a:sym typeface="+mn-ea"/>
                        </a:rPr>
                        <a:t>：5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    </a:t>
                      </a:r>
                      <a:endParaRPr lang="en-US" altLang="zh-CN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模具制作：</a:t>
                      </a:r>
                      <a:r>
                        <a:rPr lang="en-US" altLang="zh-CN" sz="1400" dirty="0">
                          <a:sym typeface="+mn-ea"/>
                        </a:rPr>
                        <a:t>35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(</a:t>
                      </a:r>
                      <a:r>
                        <a:rPr lang="zh-CN" altLang="en-US" sz="1400" dirty="0">
                          <a:sym typeface="+mn-ea"/>
                        </a:rPr>
                        <a:t>不含调试</a:t>
                      </a:r>
                      <a:r>
                        <a:rPr lang="en-US" altLang="zh-CN" sz="1400" dirty="0">
                          <a:sym typeface="+mn-ea"/>
                        </a:rPr>
                        <a:t>)   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设变更改费用：</a:t>
                      </a:r>
                      <a:r>
                        <a:rPr lang="en-US" altLang="zh-CN" sz="1400" dirty="0">
                          <a:sym typeface="+mn-ea"/>
                        </a:rPr>
                        <a:t>544</a:t>
                      </a:r>
                      <a:r>
                        <a:rPr lang="en-US" altLang="zh-CN" sz="1400" dirty="0">
                          <a:sym typeface="+mn-ea"/>
                        </a:rPr>
                        <a:t>00</a:t>
                      </a:r>
                      <a:r>
                        <a:rPr lang="zh-CN" sz="1400" dirty="0">
                          <a:sym typeface="+mn-ea"/>
                        </a:rPr>
                        <a:t>元</a:t>
                      </a:r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43840" y="270408"/>
            <a:ext cx="1217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r>
              <a:rPr lang="en-US" altLang="zh-CN" dirty="0"/>
              <a:t>2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739775"/>
            <a:ext cx="3505200" cy="140525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0755" y="3053715"/>
            <a:ext cx="2124075" cy="24244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0826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52463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zh-CN" altLang="en-US" sz="1400">
                          <a:sym typeface="+mn-ea"/>
                        </a:rPr>
                        <a:t>更改拉延型面造型，</a:t>
                      </a:r>
                      <a:r>
                        <a:rPr lang="en-US" altLang="zh-CN" sz="1400">
                          <a:sym typeface="+mn-ea"/>
                        </a:rPr>
                        <a:t>4</a:t>
                      </a:r>
                      <a:r>
                        <a:rPr lang="zh-CN" altLang="en-US" sz="1400">
                          <a:sym typeface="+mn-ea"/>
                        </a:rPr>
                        <a:t>处倒刺加高</a:t>
                      </a:r>
                      <a:r>
                        <a:rPr lang="en-US" altLang="zh-CN" sz="1400">
                          <a:sym typeface="+mn-ea"/>
                        </a:rPr>
                        <a:t>3mm</a:t>
                      </a:r>
                      <a:endParaRPr lang="en-US" altLang="en-US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066290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。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491740">
                <a:tc>
                  <a:txBody>
                    <a:bodyPr/>
                    <a:lstStyle/>
                    <a:p>
                      <a:r>
                        <a:rPr lang="zh-CN" altLang="en-US" sz="1400" dirty="0">
                          <a:sym typeface="+mn-ea"/>
                        </a:rPr>
                        <a:t>工时评估：</a:t>
                      </a:r>
                      <a:endParaRPr lang="zh-CN" sz="1400" dirty="0">
                        <a:sym typeface="+mn-ea"/>
                      </a:endParaRPr>
                    </a:p>
                    <a:p>
                      <a:r>
                        <a:rPr lang="en-US" altLang="zh-CN" sz="1400" dirty="0">
                          <a:sym typeface="+mn-ea"/>
                        </a:rPr>
                        <a:t>OP10</a:t>
                      </a:r>
                      <a:r>
                        <a:rPr lang="zh-CN" altLang="en-US" sz="1400" dirty="0">
                          <a:sym typeface="+mn-ea"/>
                        </a:rPr>
                        <a:t>拉延工序压料面形状变更后，拉延走料变化，会造成零件顶面平面度不能保证，造成零件不合格，评估此方案不可行。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43840" y="270408"/>
            <a:ext cx="1217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r>
              <a:rPr lang="en-US" altLang="zh-CN" dirty="0"/>
              <a:t>3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7755" y="836295"/>
            <a:ext cx="2864485" cy="151193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185" y="3801745"/>
            <a:ext cx="3170555" cy="12827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283*486"/>
  <p:tag name="TABLE_ENDDRAG_RECT" val="612*41*283*486"/>
</p:tagLst>
</file>

<file path=ppt/tags/tag2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3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4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5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6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7.xml><?xml version="1.0" encoding="utf-8"?>
<p:tagLst xmlns:p="http://schemas.openxmlformats.org/presentationml/2006/main">
  <p:tag name="KSO_WM_DIAGRAM_VIRTUALLY_FRAME" val="{&quot;height&quot;:305.95,&quot;left&quot;:37.7,&quot;top&quot;:230.2,&quot;width&quot;:374.35}"/>
</p:tagLst>
</file>

<file path=ppt/tags/tag8.xml><?xml version="1.0" encoding="utf-8"?>
<p:tagLst xmlns:p="http://schemas.openxmlformats.org/presentationml/2006/main">
  <p:tag name="TABLE_ENDDRAG_ORIGIN_RECT" val="283*486"/>
  <p:tag name="TABLE_ENDDRAG_RECT" val="612*41*283*486"/>
</p:tagLst>
</file>

<file path=ppt/tags/tag9.xml><?xml version="1.0" encoding="utf-8"?>
<p:tagLst xmlns:p="http://schemas.openxmlformats.org/presentationml/2006/main">
  <p:tag name="TABLE_ENDDRAG_ORIGIN_RECT" val="283*478"/>
  <p:tag name="TABLE_ENDDRAG_RECT" val="612*41*283*478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WPS 演示</Application>
  <PresentationFormat>宽屏</PresentationFormat>
  <Paragraphs>59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隶书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包雨威</dc:creator>
  <cp:lastModifiedBy>Erric</cp:lastModifiedBy>
  <cp:revision>385</cp:revision>
  <dcterms:created xsi:type="dcterms:W3CDTF">2022-12-13T07:20:00Z</dcterms:created>
  <dcterms:modified xsi:type="dcterms:W3CDTF">2025-09-10T07:08:36Z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d8a103-d543-4248-b674-6a73234556fa_Enabled">
    <vt:lpwstr>true</vt:lpwstr>
  </property>
  <property fmtid="{D5CDD505-2E9C-101B-9397-08002B2CF9AE}" pid="3" name="MSIP_Label_ecd8a103-d543-4248-b674-6a73234556fa_SetDate">
    <vt:lpwstr>2023-10-18T05:59:25Z</vt:lpwstr>
  </property>
  <property fmtid="{D5CDD505-2E9C-101B-9397-08002B2CF9AE}" pid="4" name="MSIP_Label_ecd8a103-d543-4248-b674-6a73234556fa_Method">
    <vt:lpwstr>Privileged</vt:lpwstr>
  </property>
  <property fmtid="{D5CDD505-2E9C-101B-9397-08002B2CF9AE}" pid="5" name="MSIP_Label_ecd8a103-d543-4248-b674-6a73234556fa_Name">
    <vt:lpwstr>NonSensitive</vt:lpwstr>
  </property>
  <property fmtid="{D5CDD505-2E9C-101B-9397-08002B2CF9AE}" pid="6" name="MSIP_Label_ecd8a103-d543-4248-b674-6a73234556fa_SiteId">
    <vt:lpwstr>5047bca2-da88-442e-a09a-d9b8af692adc</vt:lpwstr>
  </property>
  <property fmtid="{D5CDD505-2E9C-101B-9397-08002B2CF9AE}" pid="7" name="MSIP_Label_ecd8a103-d543-4248-b674-6a73234556fa_ActionId">
    <vt:lpwstr>5c8b5e54-dc7d-4c4e-84b9-76d21cf6b41b</vt:lpwstr>
  </property>
  <property fmtid="{D5CDD505-2E9C-101B-9397-08002B2CF9AE}" pid="8" name="MSIP_Label_ecd8a103-d543-4248-b674-6a73234556fa_ContentBits">
    <vt:lpwstr>0</vt:lpwstr>
  </property>
  <property fmtid="{D5CDD505-2E9C-101B-9397-08002B2CF9AE}" pid="9" name="ICV">
    <vt:lpwstr>3510FDEDFBA84789A91DEC2E75531054_12</vt:lpwstr>
  </property>
  <property fmtid="{D5CDD505-2E9C-101B-9397-08002B2CF9AE}" pid="10" name="KSOProductBuildVer">
    <vt:lpwstr>2052-12.1.0.22529</vt:lpwstr>
  </property>
</Properties>
</file>