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827405" y="188595"/>
            <a:ext cx="5983605" cy="22466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1630" y="2564765"/>
            <a:ext cx="7186295" cy="254571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3.1</a:t>
            </a:r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斜滑轨配合防尘罩前支架的位置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需要开个方孔，防尘罩避让孔调位置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费用和周期：</a:t>
            </a: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8600</a:t>
            </a:r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含税、含运、工期</a:t>
            </a: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25</a:t>
            </a:r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天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WPS 演示</Application>
  <PresentationFormat/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呵呵</cp:lastModifiedBy>
  <cp:revision>3</cp:revision>
  <dcterms:created xsi:type="dcterms:W3CDTF">2025-07-23T00:59:22Z</dcterms:created>
  <dcterms:modified xsi:type="dcterms:W3CDTF">2025-09-10T08:08:54Z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8217D5BE273B432D904EF5F8E34EE03F_12</vt:lpwstr>
  </property>
</Properties>
</file>