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44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061701" y="6496050"/>
            <a:ext cx="1130300" cy="361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 algn="r">
              <a:defRPr sz="1600" b="1">
                <a:solidFill>
                  <a:srgbClr val="0000FF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defRPr>
            </a:lvl1pPr>
          </a:lstStyle>
          <a:p>
            <a:pPr>
              <a:defRPr/>
            </a:pPr>
            <a:r>
              <a:rPr lang="zh-CN" altLang="en-US" dirty="0"/>
              <a:t>-</a:t>
            </a:r>
            <a:fld id="{15749F0A-0C59-4D48-A01A-4B78E5C75430}" type="slidenum">
              <a:rPr lang="zh-CN" altLang="en-US" dirty="0"/>
            </a:fld>
            <a:r>
              <a:rPr lang="en-US" altLang="zh-CN" dirty="0"/>
              <a:t>-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780655" y="523875"/>
          <a:ext cx="3601720" cy="617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1720"/>
              </a:tblGrid>
              <a:tr h="1716405">
                <a:tc>
                  <a:txBody>
                    <a:bodyPr/>
                    <a:lstStyle/>
                    <a:p>
                      <a:r>
                        <a:rPr lang="zh-CN" altLang="en-US" sz="1400" dirty="0"/>
                        <a:t>设变描述：</a:t>
                      </a:r>
                      <a:endParaRPr lang="en-US" altLang="zh-CN" sz="1400" dirty="0"/>
                    </a:p>
                    <a:p>
                      <a:r>
                        <a:rPr lang="en-US" sz="1400">
                          <a:sym typeface="+mn-ea"/>
                        </a:rPr>
                        <a:t>1.</a:t>
                      </a:r>
                      <a:r>
                        <a:rPr lang="en-US" altLang="zh-CN" sz="1400">
                          <a:sym typeface="+mn-ea"/>
                        </a:rPr>
                        <a:t>SHT0016542-</a:t>
                      </a:r>
                      <a:r>
                        <a:rPr lang="zh-CN" altLang="en-US" sz="1400">
                          <a:sym typeface="+mn-ea"/>
                        </a:rPr>
                        <a:t>下框横梁增加</a:t>
                      </a:r>
                      <a:r>
                        <a:rPr lang="en-US" altLang="zh-CN" sz="1400">
                          <a:sym typeface="+mn-ea"/>
                        </a:rPr>
                        <a:t>2</a:t>
                      </a:r>
                      <a:r>
                        <a:rPr lang="zh-CN" altLang="en-US" sz="1400">
                          <a:sym typeface="+mn-ea"/>
                        </a:rPr>
                        <a:t>个铝标牌安装孔，</a:t>
                      </a:r>
                      <a:r>
                        <a:rPr lang="zh-CN" sz="1400">
                          <a:sym typeface="+mn-ea"/>
                        </a:rPr>
                        <a:t>直径</a:t>
                      </a:r>
                      <a:r>
                        <a:rPr lang="en-US" altLang="zh-CN" sz="1400">
                          <a:sym typeface="+mn-ea"/>
                        </a:rPr>
                        <a:t>4.2mm</a:t>
                      </a:r>
                      <a:endParaRPr lang="en-US" altLang="zh-CN" sz="1400" dirty="0">
                        <a:latin typeface="宋体" panose="02010600030101010101" pitchFamily="2" charset="-122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75300" marR="75300" marT="45604" marB="45604"/>
                </a:tc>
              </a:tr>
              <a:tr h="1655445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/>
                        <a:t>修改方案：</a:t>
                      </a:r>
                      <a:endParaRPr lang="en-US" altLang="zh-CN" sz="1400" dirty="0"/>
                    </a:p>
                    <a:p>
                      <a:r>
                        <a:rPr lang="zh-CN" altLang="en-US" sz="1400" dirty="0">
                          <a:sym typeface="+mn-ea"/>
                        </a:rPr>
                        <a:t>下模凸模追加工，下模本体和垫板加工漏料孔。</a:t>
                      </a:r>
                      <a:endParaRPr lang="zh-CN" altLang="en-US" sz="1400" dirty="0">
                        <a:sym typeface="+mn-ea"/>
                      </a:endParaRPr>
                    </a:p>
                    <a:p>
                      <a:r>
                        <a:rPr lang="zh-CN" sz="1400" dirty="0">
                          <a:sym typeface="+mn-ea"/>
                        </a:rPr>
                        <a:t>上</a:t>
                      </a:r>
                      <a:r>
                        <a:rPr lang="zh-CN" altLang="en-US" sz="1400" dirty="0">
                          <a:sym typeface="+mn-ea"/>
                        </a:rPr>
                        <a:t>模增加冲头，上模夹板和垫板新制，顶料杆追加工，打料块追加工冲头让空</a:t>
                      </a:r>
                      <a:endParaRPr lang="zh-CN" altLang="en-US" sz="1400" dirty="0">
                        <a:sym typeface="+mn-ea"/>
                      </a:endParaRPr>
                    </a:p>
                  </a:txBody>
                  <a:tcPr marL="75300" marR="75300" marT="45604" marB="45604"/>
                </a:tc>
              </a:tr>
              <a:tr h="2805430">
                <a:tc>
                  <a:txBody>
                    <a:bodyPr/>
                    <a:lstStyle/>
                    <a:p>
                      <a:endParaRPr lang="zh-CN" sz="1400" dirty="0">
                        <a:sym typeface="+mn-ea"/>
                      </a:endParaRPr>
                    </a:p>
                    <a:p>
                      <a:r>
                        <a:rPr lang="zh-CN" altLang="en-US" sz="1400" dirty="0">
                          <a:sym typeface="+mn-ea"/>
                        </a:rPr>
                        <a:t>工时评估：</a:t>
                      </a:r>
                      <a:endParaRPr lang="zh-CN" altLang="en-US" sz="1400" dirty="0"/>
                    </a:p>
                    <a:p>
                      <a:r>
                        <a:rPr lang="zh-CN" altLang="en-US" sz="1400" dirty="0">
                          <a:sym typeface="+mn-ea"/>
                        </a:rPr>
                        <a:t>设计：</a:t>
                      </a:r>
                      <a:r>
                        <a:rPr lang="en-US" altLang="zh-CN" sz="1400" dirty="0">
                          <a:sym typeface="+mn-ea"/>
                        </a:rPr>
                        <a:t>1</a:t>
                      </a:r>
                      <a:r>
                        <a:rPr lang="zh-CN" altLang="en-US" sz="1400" dirty="0">
                          <a:sym typeface="+mn-ea"/>
                        </a:rPr>
                        <a:t>天</a:t>
                      </a:r>
                      <a:r>
                        <a:rPr lang="en-US" altLang="zh-CN" sz="1400" dirty="0">
                          <a:sym typeface="+mn-ea"/>
                        </a:rPr>
                        <a:t> </a:t>
                      </a:r>
                      <a:endParaRPr lang="zh-CN" altLang="en-US" sz="1400" dirty="0">
                        <a:sym typeface="+mn-ea"/>
                      </a:endParaRPr>
                    </a:p>
                    <a:p>
                      <a:r>
                        <a:rPr lang="zh-CN" altLang="en-US" sz="1400" dirty="0">
                          <a:sym typeface="+mn-ea"/>
                        </a:rPr>
                        <a:t>采购</a:t>
                      </a:r>
                      <a:r>
                        <a:rPr lang="en-US" altLang="zh-CN" sz="1400" dirty="0">
                          <a:sym typeface="+mn-ea"/>
                        </a:rPr>
                        <a:t>：5</a:t>
                      </a:r>
                      <a:r>
                        <a:rPr lang="zh-CN" altLang="en-US" sz="1400" dirty="0">
                          <a:sym typeface="+mn-ea"/>
                        </a:rPr>
                        <a:t>天</a:t>
                      </a:r>
                      <a:r>
                        <a:rPr lang="en-US" altLang="zh-CN" sz="1400" dirty="0">
                          <a:sym typeface="+mn-ea"/>
                        </a:rPr>
                        <a:t>      </a:t>
                      </a:r>
                      <a:endParaRPr lang="en-US" altLang="zh-CN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r>
                        <a:rPr lang="zh-CN" altLang="en-US" sz="1400" dirty="0">
                          <a:sym typeface="+mn-ea"/>
                        </a:rPr>
                        <a:t>模具更改：</a:t>
                      </a:r>
                      <a:r>
                        <a:rPr lang="en-US" altLang="zh-CN" sz="1400" dirty="0">
                          <a:sym typeface="+mn-ea"/>
                        </a:rPr>
                        <a:t>15</a:t>
                      </a:r>
                      <a:r>
                        <a:rPr lang="zh-CN" altLang="en-US" sz="1400" dirty="0">
                          <a:sym typeface="+mn-ea"/>
                        </a:rPr>
                        <a:t>天</a:t>
                      </a:r>
                      <a:r>
                        <a:rPr lang="en-US" altLang="zh-CN" sz="1400" dirty="0">
                          <a:sym typeface="+mn-ea"/>
                        </a:rPr>
                        <a:t>  </a:t>
                      </a:r>
                      <a:endParaRPr lang="en-US" altLang="zh-CN" sz="1400" dirty="0"/>
                    </a:p>
                    <a:p>
                      <a:r>
                        <a:rPr lang="zh-CN" sz="1400" dirty="0">
                          <a:sym typeface="+mn-ea"/>
                        </a:rPr>
                        <a:t>设变更改费用：</a:t>
                      </a:r>
                      <a:r>
                        <a:rPr lang="en-US" altLang="zh-CN" sz="1400" dirty="0">
                          <a:sym typeface="+mn-ea"/>
                        </a:rPr>
                        <a:t>1800</a:t>
                      </a:r>
                      <a:r>
                        <a:rPr lang="zh-CN" sz="1400" dirty="0">
                          <a:sym typeface="+mn-ea"/>
                        </a:rPr>
                        <a:t>元</a:t>
                      </a:r>
                      <a:endParaRPr lang="zh-CN" sz="1400" dirty="0">
                        <a:sym typeface="+mn-ea"/>
                      </a:endParaRPr>
                    </a:p>
                    <a:p>
                      <a:endParaRPr lang="zh-CN" sz="1400" dirty="0"/>
                    </a:p>
                  </a:txBody>
                  <a:tcPr marL="75300" marR="75300" marT="45604" marB="45604"/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133350" y="2685313"/>
            <a:ext cx="15544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模具更改内容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243840" y="270408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dirty="0"/>
              <a:t>设变方案</a:t>
            </a:r>
            <a:endParaRPr lang="zh-CN" altLang="en-US" dirty="0"/>
          </a:p>
        </p:txBody>
      </p:sp>
      <p:sp>
        <p:nvSpPr>
          <p:cNvPr id="14" name="文本框 13"/>
          <p:cNvSpPr txBox="1"/>
          <p:nvPr/>
        </p:nvSpPr>
        <p:spPr>
          <a:xfrm>
            <a:off x="1229995" y="3092450"/>
            <a:ext cx="1238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下模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3350260" y="3060700"/>
            <a:ext cx="1238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上模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1120" y="904875"/>
            <a:ext cx="4345940" cy="148526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" y="3657600"/>
            <a:ext cx="2647315" cy="15589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5000" y="3740785"/>
            <a:ext cx="2708275" cy="139192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283*486"/>
  <p:tag name="TABLE_ENDDRAG_RECT" val="612*41*283*486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WPS 演示</Application>
  <PresentationFormat>宽屏</PresentationFormat>
  <Paragraphs>22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隶书</vt:lpstr>
      <vt:lpstr>等线</vt:lpstr>
      <vt:lpstr>微软雅黑</vt:lpstr>
      <vt:lpstr>Arial Unicode MS</vt:lpstr>
      <vt:lpstr>等线 Light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包雨威</dc:creator>
  <cp:lastModifiedBy>Erric</cp:lastModifiedBy>
  <cp:revision>402</cp:revision>
  <dcterms:created xsi:type="dcterms:W3CDTF">2022-12-13T07:20:00Z</dcterms:created>
  <dcterms:modified xsi:type="dcterms:W3CDTF">2025-09-19T05:30:29Z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cd8a103-d543-4248-b674-6a73234556fa_Enabled">
    <vt:lpwstr>true</vt:lpwstr>
  </property>
  <property fmtid="{D5CDD505-2E9C-101B-9397-08002B2CF9AE}" pid="3" name="MSIP_Label_ecd8a103-d543-4248-b674-6a73234556fa_SetDate">
    <vt:lpwstr>2023-10-18T05:59:25Z</vt:lpwstr>
  </property>
  <property fmtid="{D5CDD505-2E9C-101B-9397-08002B2CF9AE}" pid="4" name="MSIP_Label_ecd8a103-d543-4248-b674-6a73234556fa_Method">
    <vt:lpwstr>Privileged</vt:lpwstr>
  </property>
  <property fmtid="{D5CDD505-2E9C-101B-9397-08002B2CF9AE}" pid="5" name="MSIP_Label_ecd8a103-d543-4248-b674-6a73234556fa_Name">
    <vt:lpwstr>NonSensitive</vt:lpwstr>
  </property>
  <property fmtid="{D5CDD505-2E9C-101B-9397-08002B2CF9AE}" pid="6" name="MSIP_Label_ecd8a103-d543-4248-b674-6a73234556fa_SiteId">
    <vt:lpwstr>5047bca2-da88-442e-a09a-d9b8af692adc</vt:lpwstr>
  </property>
  <property fmtid="{D5CDD505-2E9C-101B-9397-08002B2CF9AE}" pid="7" name="MSIP_Label_ecd8a103-d543-4248-b674-6a73234556fa_ActionId">
    <vt:lpwstr>5c8b5e54-dc7d-4c4e-84b9-76d21cf6b41b</vt:lpwstr>
  </property>
  <property fmtid="{D5CDD505-2E9C-101B-9397-08002B2CF9AE}" pid="8" name="MSIP_Label_ecd8a103-d543-4248-b674-6a73234556fa_ContentBits">
    <vt:lpwstr>0</vt:lpwstr>
  </property>
  <property fmtid="{D5CDD505-2E9C-101B-9397-08002B2CF9AE}" pid="9" name="ICV">
    <vt:lpwstr>3510FDEDFBA84789A91DEC2E75531054_12</vt:lpwstr>
  </property>
  <property fmtid="{D5CDD505-2E9C-101B-9397-08002B2CF9AE}" pid="10" name="KSOProductBuildVer">
    <vt:lpwstr>2052-12.1.0.22529</vt:lpwstr>
  </property>
</Properties>
</file>