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8" r:id="rId3"/>
    <p:sldId id="309" r:id="rId4"/>
    <p:sldId id="306" r:id="rId5"/>
    <p:sldId id="307" r:id="rId6"/>
  </p:sldIdLst>
  <p:sldSz cx="9144000" cy="6858000" type="screen4x3"/>
  <p:notesSz cx="6760845" cy="9942195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howGuides="1">
      <p:cViewPr varScale="1">
        <p:scale>
          <a:sx n="114" d="100"/>
          <a:sy n="114" d="100"/>
        </p:scale>
        <p:origin x="-1848" y="-96"/>
      </p:cViewPr>
      <p:guideLst>
        <p:guide orient="horz" pos="226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90"/>
          <p:cNvSpPr>
            <a:spLocks noChangeShapeType="1"/>
          </p:cNvSpPr>
          <p:nvPr/>
        </p:nvSpPr>
        <p:spPr bwMode="auto">
          <a:xfrm>
            <a:off x="0" y="475933"/>
            <a:ext cx="9144000" cy="0"/>
          </a:xfrm>
          <a:prstGeom prst="line">
            <a:avLst/>
          </a:prstGeom>
          <a:noFill/>
          <a:ln w="57150" cmpd="thinThick">
            <a:solidFill>
              <a:srgbClr val="0070C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1" name="Group 182"/>
          <p:cNvGraphicFramePr>
            <a:graphicFrameLocks noGrp="1"/>
          </p:cNvGraphicFramePr>
          <p:nvPr/>
        </p:nvGraphicFramePr>
        <p:xfrm>
          <a:off x="2627912" y="188759"/>
          <a:ext cx="3643182" cy="647953"/>
        </p:xfrm>
        <a:graphic>
          <a:graphicData uri="http://schemas.openxmlformats.org/drawingml/2006/table">
            <a:tbl>
              <a:tblPr/>
              <a:tblGrid>
                <a:gridCol w="3643182"/>
              </a:tblGrid>
              <a:tr h="64795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天津艾尔特精密机械有限公司</a:t>
                      </a:r>
                      <a:endParaRPr kumimoji="1" lang="en-US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Gulim" panose="020B0600000101010101" pitchFamily="34" charset="-127"/>
                        <a:ea typeface="DFKai-SB" panose="03000509000000000000" pitchFamily="65" charset="-120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Tianjin </a:t>
                      </a:r>
                      <a:r>
                        <a:rPr kumimoji="1" lang="en-US" altLang="zh-CN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Atooler</a:t>
                      </a:r>
                      <a:r>
                        <a:rPr kumimoji="1" lang="en-US" altLang="zh-CN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  Precision machinery co., Ltd</a:t>
                      </a:r>
                      <a:endParaRPr kumimoji="1" lang="zh-CN" alt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Gulim" panose="020B0600000101010101" pitchFamily="34" charset="-127"/>
                        <a:ea typeface="DFKai-SB" panose="03000509000000000000" pitchFamily="65" charset="-12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4932052" y="5958944"/>
            <a:ext cx="8686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项目：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7024831" y="5928464"/>
            <a:ext cx="105283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dirty="0"/>
              <a:t>设计</a:t>
            </a:r>
            <a:r>
              <a:rPr lang="zh-CN" altLang="en-US" dirty="0" smtClean="0"/>
              <a:t>：</a:t>
            </a:r>
            <a:r>
              <a:rPr lang="en-US" altLang="zh-CN" dirty="0">
                <a:sym typeface="+mn-ea"/>
              </a:rPr>
              <a:t>JY</a:t>
            </a:r>
            <a:endParaRPr lang="en-US" altLang="zh-CN" dirty="0" smtClean="0"/>
          </a:p>
        </p:txBody>
      </p:sp>
      <p:sp>
        <p:nvSpPr>
          <p:cNvPr id="10" name="Line 90"/>
          <p:cNvSpPr>
            <a:spLocks noChangeShapeType="1"/>
          </p:cNvSpPr>
          <p:nvPr/>
        </p:nvSpPr>
        <p:spPr bwMode="auto">
          <a:xfrm>
            <a:off x="635" y="6374936"/>
            <a:ext cx="9144000" cy="0"/>
          </a:xfrm>
          <a:prstGeom prst="line">
            <a:avLst/>
          </a:prstGeom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635" y="764540"/>
            <a:ext cx="17564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dirty="0"/>
              <a:t>RCS0239-25.9.24</a:t>
            </a:r>
            <a:endParaRPr lang="en-US" altLang="zh-CN" dirty="0"/>
          </a:p>
        </p:txBody>
      </p:sp>
      <p:sp>
        <p:nvSpPr>
          <p:cNvPr id="12" name="文本框 11"/>
          <p:cNvSpPr txBox="1"/>
          <p:nvPr/>
        </p:nvSpPr>
        <p:spPr>
          <a:xfrm>
            <a:off x="2700020" y="692785"/>
            <a:ext cx="6616700" cy="4546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/>
              <a:t>Z:\sujiaomoju-2025\</a:t>
            </a:r>
            <a:r>
              <a:rPr lang="zh-CN" altLang="en-US"/>
              <a:t>修模</a:t>
            </a:r>
            <a:r>
              <a:rPr lang="en-US" altLang="zh-CN"/>
              <a:t>\RC\RCS0239</a:t>
            </a:r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1640" y="1043940"/>
            <a:ext cx="5421630" cy="2385060"/>
          </a:xfrm>
          <a:prstGeom prst="rect">
            <a:avLst/>
          </a:prstGeom>
        </p:spPr>
      </p:pic>
      <p:sp>
        <p:nvSpPr>
          <p:cNvPr id="13" name="圆角矩形 12"/>
          <p:cNvSpPr/>
          <p:nvPr/>
        </p:nvSpPr>
        <p:spPr>
          <a:xfrm>
            <a:off x="5059045" y="1772920"/>
            <a:ext cx="645795" cy="605155"/>
          </a:xfrm>
          <a:prstGeom prst="roundRect">
            <a:avLst/>
          </a:prstGeom>
          <a:noFill/>
          <a:ln>
            <a:solidFill>
              <a:srgbClr val="FF0000"/>
            </a:solidFill>
            <a:prstDash val="lg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060" y="3636645"/>
            <a:ext cx="1774825" cy="1695450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 flipH="1">
            <a:off x="2915285" y="2321560"/>
            <a:ext cx="2334260" cy="13233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35567" y="4293339"/>
            <a:ext cx="109728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修改前：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3203582" y="4365094"/>
            <a:ext cx="109728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修改后：</a:t>
            </a:r>
            <a:endParaRPr lang="zh-CN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6228087" y="4149194"/>
            <a:ext cx="109728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对比图：</a:t>
            </a:r>
            <a:endParaRPr lang="zh-CN" altLang="en-US" dirty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810" y="3501390"/>
            <a:ext cx="1637030" cy="2406650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5825" y="3501390"/>
            <a:ext cx="1362710" cy="2312035"/>
          </a:xfrm>
          <a:prstGeom prst="rect">
            <a:avLst/>
          </a:prstGeom>
        </p:spPr>
      </p:pic>
      <p:sp>
        <p:nvSpPr>
          <p:cNvPr id="29" name="矩形 28"/>
          <p:cNvSpPr/>
          <p:nvPr/>
        </p:nvSpPr>
        <p:spPr>
          <a:xfrm>
            <a:off x="34932" y="468099"/>
            <a:ext cx="155448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产品修改说明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90"/>
          <p:cNvSpPr>
            <a:spLocks noChangeShapeType="1"/>
          </p:cNvSpPr>
          <p:nvPr/>
        </p:nvSpPr>
        <p:spPr bwMode="auto">
          <a:xfrm>
            <a:off x="0" y="475933"/>
            <a:ext cx="9144000" cy="0"/>
          </a:xfrm>
          <a:prstGeom prst="line">
            <a:avLst/>
          </a:prstGeom>
          <a:noFill/>
          <a:ln w="57150" cmpd="thinThick">
            <a:solidFill>
              <a:srgbClr val="0070C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1" name="Group 182"/>
          <p:cNvGraphicFramePr>
            <a:graphicFrameLocks noGrp="1"/>
          </p:cNvGraphicFramePr>
          <p:nvPr/>
        </p:nvGraphicFramePr>
        <p:xfrm>
          <a:off x="2627912" y="188759"/>
          <a:ext cx="3643182" cy="647953"/>
        </p:xfrm>
        <a:graphic>
          <a:graphicData uri="http://schemas.openxmlformats.org/drawingml/2006/table">
            <a:tbl>
              <a:tblPr/>
              <a:tblGrid>
                <a:gridCol w="3643182"/>
              </a:tblGrid>
              <a:tr h="64795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天津艾尔特精密机械有限公司</a:t>
                      </a:r>
                      <a:endParaRPr kumimoji="1" lang="en-US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Gulim" panose="020B0600000101010101" pitchFamily="34" charset="-127"/>
                        <a:ea typeface="DFKai-SB" panose="03000509000000000000" pitchFamily="65" charset="-120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Tianjin </a:t>
                      </a:r>
                      <a:r>
                        <a:rPr kumimoji="1" lang="en-US" altLang="zh-CN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Atooler</a:t>
                      </a:r>
                      <a:r>
                        <a:rPr kumimoji="1" lang="en-US" altLang="zh-CN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  Precision machinery co., Ltd</a:t>
                      </a:r>
                      <a:endParaRPr kumimoji="1" lang="zh-CN" alt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Gulim" panose="020B0600000101010101" pitchFamily="34" charset="-127"/>
                        <a:ea typeface="DFKai-SB" panose="03000509000000000000" pitchFamily="65" charset="-12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5016507" y="5928464"/>
            <a:ext cx="8686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项目：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7024831" y="5928464"/>
            <a:ext cx="105283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dirty="0"/>
              <a:t>设计</a:t>
            </a:r>
            <a:r>
              <a:rPr lang="zh-CN" altLang="en-US" dirty="0" smtClean="0"/>
              <a:t>：</a:t>
            </a:r>
            <a:r>
              <a:rPr lang="en-US" altLang="zh-CN" dirty="0">
                <a:sym typeface="+mn-ea"/>
              </a:rPr>
              <a:t>JY</a:t>
            </a:r>
            <a:endParaRPr lang="en-US" altLang="zh-CN" dirty="0" smtClean="0"/>
          </a:p>
        </p:txBody>
      </p:sp>
      <p:sp>
        <p:nvSpPr>
          <p:cNvPr id="10" name="Line 90"/>
          <p:cNvSpPr>
            <a:spLocks noChangeShapeType="1"/>
          </p:cNvSpPr>
          <p:nvPr/>
        </p:nvSpPr>
        <p:spPr bwMode="auto">
          <a:xfrm>
            <a:off x="635" y="6374936"/>
            <a:ext cx="9144000" cy="0"/>
          </a:xfrm>
          <a:prstGeom prst="line">
            <a:avLst/>
          </a:prstGeom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635" y="764540"/>
            <a:ext cx="17564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dirty="0"/>
              <a:t>RCS0239-25.9.24</a:t>
            </a:r>
            <a:endParaRPr lang="en-US" altLang="zh-CN" dirty="0"/>
          </a:p>
        </p:txBody>
      </p:sp>
      <p:sp>
        <p:nvSpPr>
          <p:cNvPr id="12" name="文本框 11"/>
          <p:cNvSpPr txBox="1"/>
          <p:nvPr/>
        </p:nvSpPr>
        <p:spPr>
          <a:xfrm>
            <a:off x="2700020" y="692785"/>
            <a:ext cx="6616700" cy="4546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/>
              <a:t>Z:\sujiaomoju-2025\</a:t>
            </a:r>
            <a:r>
              <a:rPr lang="zh-CN" altLang="en-US"/>
              <a:t>修模</a:t>
            </a:r>
            <a:r>
              <a:rPr lang="en-US" altLang="zh-CN"/>
              <a:t>\RC\RCS0239</a:t>
            </a:r>
            <a:endParaRPr lang="en-US" altLang="zh-CN"/>
          </a:p>
        </p:txBody>
      </p:sp>
      <p:sp>
        <p:nvSpPr>
          <p:cNvPr id="7" name="矩形 6"/>
          <p:cNvSpPr/>
          <p:nvPr/>
        </p:nvSpPr>
        <p:spPr>
          <a:xfrm>
            <a:off x="4067817" y="5445229"/>
            <a:ext cx="2005965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蓝色面减胶</a:t>
            </a:r>
            <a:r>
              <a:rPr lang="en-US" altLang="zh-CN" dirty="0"/>
              <a:t>1.5MM</a:t>
            </a:r>
            <a:endParaRPr lang="en-US" altLang="zh-CN" dirty="0"/>
          </a:p>
        </p:txBody>
      </p:sp>
      <p:sp>
        <p:nvSpPr>
          <p:cNvPr id="20" name="矩形 19"/>
          <p:cNvSpPr/>
          <p:nvPr/>
        </p:nvSpPr>
        <p:spPr>
          <a:xfrm>
            <a:off x="5435607" y="4294609"/>
            <a:ext cx="320421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红色面加胶，加胶厚度为</a:t>
            </a:r>
            <a:r>
              <a:rPr lang="en-US" altLang="zh-CN" dirty="0"/>
              <a:t>1MM</a:t>
            </a:r>
            <a:endParaRPr lang="en-US" altLang="zh-CN" dirty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75105" y="1268730"/>
            <a:ext cx="2087245" cy="2828290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020" y="4294505"/>
            <a:ext cx="2679700" cy="1800860"/>
          </a:xfrm>
          <a:prstGeom prst="rect">
            <a:avLst/>
          </a:prstGeom>
        </p:spPr>
      </p:pic>
      <p:cxnSp>
        <p:nvCxnSpPr>
          <p:cNvPr id="26" name="直接箭头连接符 25"/>
          <p:cNvCxnSpPr/>
          <p:nvPr/>
        </p:nvCxnSpPr>
        <p:spPr>
          <a:xfrm>
            <a:off x="2353310" y="4124960"/>
            <a:ext cx="201930" cy="6724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V="1">
            <a:off x="3336925" y="2924810"/>
            <a:ext cx="1882775" cy="1073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28" name="图片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600" y="1147445"/>
            <a:ext cx="1971040" cy="3068955"/>
          </a:xfrm>
          <a:prstGeom prst="rect">
            <a:avLst/>
          </a:prstGeom>
        </p:spPr>
      </p:pic>
      <p:sp>
        <p:nvSpPr>
          <p:cNvPr id="29" name="矩形 28"/>
          <p:cNvSpPr/>
          <p:nvPr/>
        </p:nvSpPr>
        <p:spPr>
          <a:xfrm>
            <a:off x="34932" y="468099"/>
            <a:ext cx="155448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产品修改说明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705" y="1581150"/>
            <a:ext cx="5483225" cy="2770505"/>
          </a:xfrm>
          <a:prstGeom prst="rect">
            <a:avLst/>
          </a:prstGeom>
        </p:spPr>
      </p:pic>
      <p:sp>
        <p:nvSpPr>
          <p:cNvPr id="49" name="Line 90"/>
          <p:cNvSpPr>
            <a:spLocks noChangeShapeType="1"/>
          </p:cNvSpPr>
          <p:nvPr/>
        </p:nvSpPr>
        <p:spPr bwMode="auto">
          <a:xfrm>
            <a:off x="0" y="475933"/>
            <a:ext cx="9144000" cy="0"/>
          </a:xfrm>
          <a:prstGeom prst="line">
            <a:avLst/>
          </a:prstGeom>
          <a:noFill/>
          <a:ln w="57150" cmpd="thinThick">
            <a:solidFill>
              <a:srgbClr val="0070C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1" name="Group 182"/>
          <p:cNvGraphicFramePr>
            <a:graphicFrameLocks noGrp="1"/>
          </p:cNvGraphicFramePr>
          <p:nvPr/>
        </p:nvGraphicFramePr>
        <p:xfrm>
          <a:off x="2627912" y="188759"/>
          <a:ext cx="3643182" cy="647953"/>
        </p:xfrm>
        <a:graphic>
          <a:graphicData uri="http://schemas.openxmlformats.org/drawingml/2006/table">
            <a:tbl>
              <a:tblPr/>
              <a:tblGrid>
                <a:gridCol w="3643182"/>
              </a:tblGrid>
              <a:tr h="64795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天津艾尔特精密机械有限公司</a:t>
                      </a:r>
                      <a:endParaRPr kumimoji="1" lang="en-US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Gulim" panose="020B0600000101010101" pitchFamily="34" charset="-127"/>
                        <a:ea typeface="DFKai-SB" panose="03000509000000000000" pitchFamily="65" charset="-120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Tianjin </a:t>
                      </a:r>
                      <a:r>
                        <a:rPr kumimoji="1" lang="en-US" altLang="zh-CN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Atooler</a:t>
                      </a:r>
                      <a:r>
                        <a:rPr kumimoji="1" lang="en-US" altLang="zh-CN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  Precision machinery co., Ltd</a:t>
                      </a:r>
                      <a:endParaRPr kumimoji="1" lang="zh-CN" alt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Gulim" panose="020B0600000101010101" pitchFamily="34" charset="-127"/>
                        <a:ea typeface="DFKai-SB" panose="03000509000000000000" pitchFamily="65" charset="-12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5016507" y="5928464"/>
            <a:ext cx="8686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项目：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7024831" y="5928464"/>
            <a:ext cx="105283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dirty="0"/>
              <a:t>设计</a:t>
            </a:r>
            <a:r>
              <a:rPr lang="zh-CN" altLang="en-US" dirty="0" smtClean="0"/>
              <a:t>：</a:t>
            </a:r>
            <a:r>
              <a:rPr lang="en-US" altLang="zh-CN" dirty="0">
                <a:sym typeface="+mn-ea"/>
              </a:rPr>
              <a:t>JY</a:t>
            </a:r>
            <a:endParaRPr lang="en-US" altLang="zh-CN" dirty="0" smtClean="0"/>
          </a:p>
        </p:txBody>
      </p:sp>
      <p:sp>
        <p:nvSpPr>
          <p:cNvPr id="10" name="Line 90"/>
          <p:cNvSpPr>
            <a:spLocks noChangeShapeType="1"/>
          </p:cNvSpPr>
          <p:nvPr/>
        </p:nvSpPr>
        <p:spPr bwMode="auto">
          <a:xfrm>
            <a:off x="635" y="6374936"/>
            <a:ext cx="9144000" cy="0"/>
          </a:xfrm>
          <a:prstGeom prst="line">
            <a:avLst/>
          </a:prstGeom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635" y="764540"/>
            <a:ext cx="17564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dirty="0"/>
              <a:t>RCS0239-25.9.24</a:t>
            </a:r>
            <a:endParaRPr lang="en-US" altLang="zh-CN" dirty="0"/>
          </a:p>
        </p:txBody>
      </p:sp>
      <p:sp>
        <p:nvSpPr>
          <p:cNvPr id="12" name="文本框 11"/>
          <p:cNvSpPr txBox="1"/>
          <p:nvPr/>
        </p:nvSpPr>
        <p:spPr>
          <a:xfrm>
            <a:off x="2051685" y="764540"/>
            <a:ext cx="6616700" cy="4546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/>
              <a:t>Z:\sujiaomoju-2025\</a:t>
            </a:r>
            <a:r>
              <a:rPr lang="zh-CN" altLang="en-US"/>
              <a:t>修模</a:t>
            </a:r>
            <a:r>
              <a:rPr lang="en-US" altLang="zh-CN"/>
              <a:t>\RC\RCS0239</a:t>
            </a:r>
            <a:endParaRPr lang="en-US" altLang="zh-CN"/>
          </a:p>
        </p:txBody>
      </p:sp>
      <p:sp>
        <p:nvSpPr>
          <p:cNvPr id="20" name="文本框 19"/>
          <p:cNvSpPr txBox="1"/>
          <p:nvPr/>
        </p:nvSpPr>
        <p:spPr>
          <a:xfrm>
            <a:off x="899795" y="5388610"/>
            <a:ext cx="4839335" cy="459105"/>
          </a:xfrm>
          <a:prstGeom prst="rect">
            <a:avLst/>
          </a:prstGeom>
          <a:noFill/>
        </p:spPr>
        <p:txBody>
          <a:bodyPr wrap="none" rtlCol="0">
            <a:noAutofit/>
          </a:bodyPr>
          <a:p>
            <a:pPr algn="l"/>
            <a:r>
              <a:rPr lang="zh-CN" altLang="en-US" dirty="0"/>
              <a:t>后模仁</a:t>
            </a:r>
            <a:r>
              <a:rPr lang="en-US" altLang="zh-CN" dirty="0"/>
              <a:t>,</a:t>
            </a:r>
            <a:r>
              <a:rPr lang="zh-CN" altLang="en-US" dirty="0"/>
              <a:t>红框内蓝色面减铁，按最新</a:t>
            </a:r>
            <a:r>
              <a:rPr lang="en-US" altLang="zh-CN" dirty="0"/>
              <a:t>3D</a:t>
            </a:r>
            <a:r>
              <a:rPr lang="zh-CN" altLang="en-US" dirty="0"/>
              <a:t>数据加工</a:t>
            </a:r>
            <a:endParaRPr lang="zh-CN" altLang="en-US" dirty="0"/>
          </a:p>
        </p:txBody>
      </p:sp>
      <p:sp>
        <p:nvSpPr>
          <p:cNvPr id="11" name="圆角矩形 10"/>
          <p:cNvSpPr/>
          <p:nvPr/>
        </p:nvSpPr>
        <p:spPr>
          <a:xfrm>
            <a:off x="3779520" y="2708910"/>
            <a:ext cx="791845" cy="720090"/>
          </a:xfrm>
          <a:prstGeom prst="roundRect">
            <a:avLst/>
          </a:prstGeom>
          <a:noFill/>
          <a:ln>
            <a:solidFill>
              <a:srgbClr val="FF0000"/>
            </a:solidFill>
            <a:prstDash val="lg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4643755" y="2708910"/>
            <a:ext cx="1296035" cy="4324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18" name="图片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80" y="1772920"/>
            <a:ext cx="2874010" cy="1822450"/>
          </a:xfrm>
          <a:prstGeom prst="rect">
            <a:avLst/>
          </a:prstGeom>
        </p:spPr>
      </p:pic>
      <p:sp>
        <p:nvSpPr>
          <p:cNvPr id="29" name="矩形 28"/>
          <p:cNvSpPr/>
          <p:nvPr/>
        </p:nvSpPr>
        <p:spPr>
          <a:xfrm>
            <a:off x="34932" y="468099"/>
            <a:ext cx="155448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模具修改说明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3895" y="1480185"/>
            <a:ext cx="6927850" cy="1007745"/>
          </a:xfrm>
          <a:prstGeom prst="rect">
            <a:avLst/>
          </a:prstGeom>
        </p:spPr>
      </p:pic>
      <p:sp>
        <p:nvSpPr>
          <p:cNvPr id="49" name="Line 90"/>
          <p:cNvSpPr>
            <a:spLocks noChangeShapeType="1"/>
          </p:cNvSpPr>
          <p:nvPr/>
        </p:nvSpPr>
        <p:spPr bwMode="auto">
          <a:xfrm>
            <a:off x="0" y="475933"/>
            <a:ext cx="9144000" cy="0"/>
          </a:xfrm>
          <a:prstGeom prst="line">
            <a:avLst/>
          </a:prstGeom>
          <a:noFill/>
          <a:ln w="57150" cmpd="thinThick">
            <a:solidFill>
              <a:srgbClr val="0070C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1" name="Group 182"/>
          <p:cNvGraphicFramePr>
            <a:graphicFrameLocks noGrp="1"/>
          </p:cNvGraphicFramePr>
          <p:nvPr/>
        </p:nvGraphicFramePr>
        <p:xfrm>
          <a:off x="2627912" y="188759"/>
          <a:ext cx="3643182" cy="647953"/>
        </p:xfrm>
        <a:graphic>
          <a:graphicData uri="http://schemas.openxmlformats.org/drawingml/2006/table">
            <a:tbl>
              <a:tblPr/>
              <a:tblGrid>
                <a:gridCol w="3643182"/>
              </a:tblGrid>
              <a:tr h="64795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天津艾尔特精密机械有限公司</a:t>
                      </a:r>
                      <a:endParaRPr kumimoji="1" lang="en-US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Gulim" panose="020B0600000101010101" pitchFamily="34" charset="-127"/>
                        <a:ea typeface="DFKai-SB" panose="03000509000000000000" pitchFamily="65" charset="-120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Tianjin </a:t>
                      </a:r>
                      <a:r>
                        <a:rPr kumimoji="1" lang="en-US" altLang="zh-CN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Atooler</a:t>
                      </a:r>
                      <a:r>
                        <a:rPr kumimoji="1" lang="en-US" altLang="zh-CN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Gulim" panose="020B0600000101010101" pitchFamily="34" charset="-127"/>
                          <a:ea typeface="DFKai-SB" panose="03000509000000000000" pitchFamily="65" charset="-120"/>
                        </a:rPr>
                        <a:t>  Precision machinery co., Ltd</a:t>
                      </a:r>
                      <a:endParaRPr kumimoji="1" lang="zh-CN" alt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Gulim" panose="020B0600000101010101" pitchFamily="34" charset="-127"/>
                        <a:ea typeface="DFKai-SB" panose="03000509000000000000" pitchFamily="65" charset="-12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5016507" y="5928464"/>
            <a:ext cx="8686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项目：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7024831" y="5928464"/>
            <a:ext cx="105283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dirty="0"/>
              <a:t>设计</a:t>
            </a:r>
            <a:r>
              <a:rPr lang="zh-CN" altLang="en-US" dirty="0" smtClean="0"/>
              <a:t>：</a:t>
            </a:r>
            <a:r>
              <a:rPr lang="en-US" altLang="zh-CN" dirty="0">
                <a:sym typeface="+mn-ea"/>
              </a:rPr>
              <a:t>JY</a:t>
            </a:r>
            <a:endParaRPr lang="en-US" altLang="zh-CN" dirty="0" smtClean="0"/>
          </a:p>
        </p:txBody>
      </p:sp>
      <p:sp>
        <p:nvSpPr>
          <p:cNvPr id="10" name="Line 90"/>
          <p:cNvSpPr>
            <a:spLocks noChangeShapeType="1"/>
          </p:cNvSpPr>
          <p:nvPr/>
        </p:nvSpPr>
        <p:spPr bwMode="auto">
          <a:xfrm>
            <a:off x="635" y="6374936"/>
            <a:ext cx="9144000" cy="0"/>
          </a:xfrm>
          <a:prstGeom prst="line">
            <a:avLst/>
          </a:prstGeom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635" y="764540"/>
            <a:ext cx="17564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dirty="0"/>
              <a:t>RCS0239-25.9.24</a:t>
            </a:r>
            <a:endParaRPr lang="en-US" altLang="zh-CN" dirty="0"/>
          </a:p>
        </p:txBody>
      </p:sp>
      <p:sp>
        <p:nvSpPr>
          <p:cNvPr id="12" name="文本框 11"/>
          <p:cNvSpPr txBox="1"/>
          <p:nvPr/>
        </p:nvSpPr>
        <p:spPr>
          <a:xfrm>
            <a:off x="2051685" y="764540"/>
            <a:ext cx="6616700" cy="4546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/>
              <a:t>Z:\sujiaomoju-2025\</a:t>
            </a:r>
            <a:r>
              <a:rPr lang="zh-CN" altLang="en-US"/>
              <a:t>修模</a:t>
            </a:r>
            <a:r>
              <a:rPr lang="en-US" altLang="zh-CN"/>
              <a:t>\RC\RCS0239</a:t>
            </a:r>
            <a:endParaRPr lang="en-US" altLang="zh-CN"/>
          </a:p>
        </p:txBody>
      </p:sp>
      <p:sp>
        <p:nvSpPr>
          <p:cNvPr id="20" name="文本框 19"/>
          <p:cNvSpPr txBox="1"/>
          <p:nvPr/>
        </p:nvSpPr>
        <p:spPr>
          <a:xfrm>
            <a:off x="960120" y="5389245"/>
            <a:ext cx="4839335" cy="459105"/>
          </a:xfrm>
          <a:prstGeom prst="rect">
            <a:avLst/>
          </a:prstGeom>
          <a:noFill/>
        </p:spPr>
        <p:txBody>
          <a:bodyPr wrap="none" rtlCol="0">
            <a:noAutofit/>
          </a:bodyPr>
          <a:p>
            <a:pPr algn="l"/>
            <a:r>
              <a:rPr lang="en-US" altLang="zh-CN" dirty="0"/>
              <a:t>2</a:t>
            </a:r>
            <a:r>
              <a:rPr lang="zh-CN" altLang="en-US" dirty="0"/>
              <a:t>只斜顶</a:t>
            </a:r>
            <a:r>
              <a:rPr lang="en-US" altLang="zh-CN" dirty="0"/>
              <a:t>D3/D4</a:t>
            </a:r>
            <a:r>
              <a:rPr lang="zh-CN" altLang="en-US" dirty="0"/>
              <a:t>红色面烧焊，按最新</a:t>
            </a:r>
            <a:r>
              <a:rPr lang="en-US" altLang="zh-CN" dirty="0"/>
              <a:t>3D</a:t>
            </a:r>
            <a:r>
              <a:rPr lang="zh-CN" altLang="en-US" dirty="0"/>
              <a:t>数据加工</a:t>
            </a:r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683895" y="1484630"/>
            <a:ext cx="935990" cy="1080135"/>
          </a:xfrm>
          <a:prstGeom prst="roundRect">
            <a:avLst/>
          </a:prstGeom>
          <a:noFill/>
          <a:ln>
            <a:solidFill>
              <a:srgbClr val="FF0000"/>
            </a:solidFill>
            <a:prstDash val="lgDashDot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>
            <a:off x="1557020" y="2549525"/>
            <a:ext cx="494665" cy="8794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075" y="2590800"/>
            <a:ext cx="2511425" cy="2695575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1764037" y="5877664"/>
            <a:ext cx="2005965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烧焊厚度为</a:t>
            </a:r>
            <a:r>
              <a:rPr lang="en-US" altLang="zh-CN" dirty="0"/>
              <a:t>1.5MM</a:t>
            </a:r>
            <a:endParaRPr lang="en-US" altLang="zh-CN" dirty="0"/>
          </a:p>
        </p:txBody>
      </p:sp>
      <p:sp>
        <p:nvSpPr>
          <p:cNvPr id="29" name="矩形 28"/>
          <p:cNvSpPr/>
          <p:nvPr/>
        </p:nvSpPr>
        <p:spPr>
          <a:xfrm>
            <a:off x="34932" y="468099"/>
            <a:ext cx="155448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dirty="0"/>
              <a:t>模具修改说明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DOC_GUID" val="{1c1e54df-1f88-4314-88f3-922deea7a92e}"/>
  <p:tag name="COMMONDATA" val="eyJoZGlkIjoiNDM1YjhlMzdjMGJlZmQ5ODIyNjAzNzNhYjFhMWM1ZjAifQ=="/>
  <p:tag name="commondata" val="eyJoZGlkIjoiZTZiMjY0MDAyNGJlZjIwODA2YTRkYTEzMDgzZjFlZW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568</Words>
  <Application>WPS 演示</Application>
  <PresentationFormat>全屏显示(4:3)</PresentationFormat>
  <Paragraphs>68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宋体</vt:lpstr>
      <vt:lpstr>Wingdings</vt:lpstr>
      <vt:lpstr>Gulim</vt:lpstr>
      <vt:lpstr>Malgun Gothic</vt:lpstr>
      <vt:lpstr>DFKai-SB</vt:lpstr>
      <vt:lpstr>Calibri</vt:lpstr>
      <vt:lpstr>MingLiU-ExtB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PM1704011_glass holder 问题点总结</dc:title>
  <dc:creator>Administrator</dc:creator>
  <cp:lastModifiedBy>as</cp:lastModifiedBy>
  <cp:revision>558</cp:revision>
  <cp:lastPrinted>2019-02-28T06:22:00Z</cp:lastPrinted>
  <dcterms:created xsi:type="dcterms:W3CDTF">2017-06-28T03:21:00Z</dcterms:created>
  <dcterms:modified xsi:type="dcterms:W3CDTF">2025-09-24T10:30:44Z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A3B2CBDC99F040868A53A40271CCE3F5_13</vt:lpwstr>
  </property>
</Properties>
</file>