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1308" r:id="rId3"/>
    <p:sldId id="1399" r:id="rId4"/>
    <p:sldId id="1396" r:id="rId5"/>
    <p:sldId id="1397" r:id="rId6"/>
    <p:sldId id="1400" r:id="rId7"/>
    <p:sldId id="1401" r:id="rId8"/>
    <p:sldId id="1184" r:id="rId9"/>
  </p:sldIdLst>
  <p:sldSz cx="12192000" cy="6858000"/>
  <p:notesSz cx="9866313" cy="6735763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>
        <p:scale>
          <a:sx n="100" d="100"/>
          <a:sy n="100" d="100"/>
        </p:scale>
        <p:origin x="216" y="28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徐工副驾翻折机构更改方案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36354" y="3550890"/>
            <a:ext cx="8528947" cy="958936"/>
            <a:chOff x="1214414" y="1500174"/>
            <a:chExt cx="6388080" cy="958936"/>
          </a:xfrm>
        </p:grpSpPr>
        <p:pic>
          <p:nvPicPr>
            <p:cNvPr id="8" name="图片 7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9" name="等腰三角形 8"/>
            <p:cNvSpPr/>
            <p:nvPr/>
          </p:nvSpPr>
          <p:spPr>
            <a:xfrm rot="10800000">
              <a:off x="1857356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6354" y="2634027"/>
            <a:ext cx="8528947" cy="958936"/>
            <a:chOff x="1214414" y="1500174"/>
            <a:chExt cx="6388080" cy="958936"/>
          </a:xfrm>
        </p:grpSpPr>
        <p:pic>
          <p:nvPicPr>
            <p:cNvPr id="11" name="图片 10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2" name="等腰三角形 11"/>
            <p:cNvSpPr/>
            <p:nvPr/>
          </p:nvSpPr>
          <p:spPr>
            <a:xfrm rot="10800000">
              <a:off x="1857356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6354" y="1850361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071664" y="2348880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变更描述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3071664" y="3151368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零件变更清单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4"/>
          <p:cNvSpPr txBox="1"/>
          <p:nvPr/>
        </p:nvSpPr>
        <p:spPr>
          <a:xfrm>
            <a:off x="3071663" y="4100933"/>
            <a:ext cx="596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更改件描述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756B7A-70E3-7B1C-3E12-0B37251E7675}"/>
              </a:ext>
            </a:extLst>
          </p:cNvPr>
          <p:cNvGrpSpPr/>
          <p:nvPr/>
        </p:nvGrpSpPr>
        <p:grpSpPr>
          <a:xfrm>
            <a:off x="1741712" y="4529992"/>
            <a:ext cx="8528947" cy="958936"/>
            <a:chOff x="1214414" y="1500174"/>
            <a:chExt cx="6388080" cy="958936"/>
          </a:xfrm>
        </p:grpSpPr>
        <p:pic>
          <p:nvPicPr>
            <p:cNvPr id="5" name="图片 4" descr="图片1.png">
              <a:extLst>
                <a:ext uri="{FF2B5EF4-FFF2-40B4-BE49-F238E27FC236}">
                  <a16:creationId xmlns:a16="http://schemas.microsoft.com/office/drawing/2014/main" id="{7C6A0619-A538-3E99-B34E-DDAF42AEC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CD3C449-74C2-EB96-E45A-4B9F0B2EA86D}"/>
                </a:ext>
              </a:extLst>
            </p:cNvPr>
            <p:cNvSpPr/>
            <p:nvPr/>
          </p:nvSpPr>
          <p:spPr>
            <a:xfrm rot="10800000">
              <a:off x="1857356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4">
            <a:extLst>
              <a:ext uri="{FF2B5EF4-FFF2-40B4-BE49-F238E27FC236}">
                <a16:creationId xmlns:a16="http://schemas.microsoft.com/office/drawing/2014/main" id="{F0E2FA8D-D466-5A36-416A-3F83480FD732}"/>
              </a:ext>
            </a:extLst>
          </p:cNvPr>
          <p:cNvSpPr txBox="1"/>
          <p:nvPr/>
        </p:nvSpPr>
        <p:spPr>
          <a:xfrm>
            <a:off x="3077021" y="5080035"/>
            <a:ext cx="5968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     风险项目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F04F0-70DF-8F2C-EAB5-BCA58038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21E0879D-B195-D143-7967-E3087F7408C4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一、变更描述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41321AF-2E02-E0A6-F4AE-E42B44DC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60" y="1844824"/>
            <a:ext cx="3605212" cy="32813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4513A0-F4DE-73DA-38B2-FA904C5A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07" y="1960587"/>
            <a:ext cx="3852664" cy="29368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D23ABB9-B6BD-0E17-C36C-EC0618D93B34}"/>
              </a:ext>
            </a:extLst>
          </p:cNvPr>
          <p:cNvSpPr txBox="1"/>
          <p:nvPr/>
        </p:nvSpPr>
        <p:spPr>
          <a:xfrm>
            <a:off x="1055440" y="53732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H4</a:t>
            </a:r>
            <a:r>
              <a:rPr lang="zh-CN" altLang="en-US" dirty="0"/>
              <a:t>坐垫翻折机构</a:t>
            </a:r>
            <a:br>
              <a:rPr lang="en-US" altLang="zh-CN" dirty="0"/>
            </a:br>
            <a:r>
              <a:rPr lang="zh-CN" altLang="en-US" dirty="0"/>
              <a:t>坐垫单独锁止，锁止后与靠背独立。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576C670-A897-A5A1-4BB2-687630441846}"/>
              </a:ext>
            </a:extLst>
          </p:cNvPr>
          <p:cNvSpPr txBox="1"/>
          <p:nvPr/>
        </p:nvSpPr>
        <p:spPr>
          <a:xfrm>
            <a:off x="7248128" y="551657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重汽坐垫翻折机构</a:t>
            </a:r>
            <a:br>
              <a:rPr lang="en-US" altLang="zh-CN" dirty="0"/>
            </a:br>
            <a:r>
              <a:rPr lang="zh-CN" altLang="en-US" dirty="0"/>
              <a:t>坐垫锁止在调角器上连接板，锁止后与靠背联动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05488FF8-B471-F2BD-F2B9-CC4CC6728129}"/>
              </a:ext>
            </a:extLst>
          </p:cNvPr>
          <p:cNvSpPr/>
          <p:nvPr/>
        </p:nvSpPr>
        <p:spPr>
          <a:xfrm>
            <a:off x="5159896" y="4005064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77138E0-BEF7-BAED-434A-72330FB35E17}"/>
              </a:ext>
            </a:extLst>
          </p:cNvPr>
          <p:cNvSpPr txBox="1"/>
          <p:nvPr/>
        </p:nvSpPr>
        <p:spPr>
          <a:xfrm>
            <a:off x="5555940" y="36357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变更为</a:t>
            </a:r>
          </a:p>
        </p:txBody>
      </p:sp>
    </p:spTree>
    <p:extLst>
      <p:ext uri="{BB962C8B-B14F-4D97-AF65-F5344CB8AC3E}">
        <p14:creationId xmlns:p14="http://schemas.microsoft.com/office/powerpoint/2010/main" val="299229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0FD59-27C9-89A2-A199-86A314067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968F973C-640E-8411-D9BE-6CD6DB32E7A5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二、零件变更清单</a:t>
            </a:r>
            <a:endParaRPr lang="en-US" altLang="zh-CN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3793DB3-DC66-4F21-B3B5-9A34EE600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7777"/>
              </p:ext>
            </p:extLst>
          </p:nvPr>
        </p:nvGraphicFramePr>
        <p:xfrm>
          <a:off x="1199456" y="1124744"/>
          <a:ext cx="10153127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70">
                  <a:extLst>
                    <a:ext uri="{9D8B030D-6E8A-4147-A177-3AD203B41FA5}">
                      <a16:colId xmlns:a16="http://schemas.microsoft.com/office/drawing/2014/main" val="3542502605"/>
                    </a:ext>
                  </a:extLst>
                </a:gridCol>
                <a:gridCol w="1833110">
                  <a:extLst>
                    <a:ext uri="{9D8B030D-6E8A-4147-A177-3AD203B41FA5}">
                      <a16:colId xmlns:a16="http://schemas.microsoft.com/office/drawing/2014/main" val="29445724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3574550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69569043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5441710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1052020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取消件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新增件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5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靠背骨架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SHT0012236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靠背骨架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SHT0018374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需要取消侧翼支撑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8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调角器总成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H4A-6905100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调角器总成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SHT0013330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坐垫泡沫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SHT0012340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坐垫泡沫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SHT0013331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3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座盆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H4691010650A0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6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座框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H4A-6901100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座框总成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SHT0013299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4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座垫底部护板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SHT0014060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45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回位簧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BSP0010016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7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坐垫翻折限位钣金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SHT0010372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6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大垫圈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BFA0010032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4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盘头螺钉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BFA0010031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4716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447DCF4-C7B3-245D-C5C0-093168371F9A}"/>
              </a:ext>
            </a:extLst>
          </p:cNvPr>
          <p:cNvSpPr txBox="1"/>
          <p:nvPr/>
        </p:nvSpPr>
        <p:spPr>
          <a:xfrm>
            <a:off x="1199456" y="56292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需根据上述清单核算成本变化。</a:t>
            </a:r>
          </a:p>
        </p:txBody>
      </p:sp>
    </p:spTree>
    <p:extLst>
      <p:ext uri="{BB962C8B-B14F-4D97-AF65-F5344CB8AC3E}">
        <p14:creationId xmlns:p14="http://schemas.microsoft.com/office/powerpoint/2010/main" val="419221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8125-D8FC-DBAC-9F13-B96FD11E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A8FFBEA0-F6A1-F9E3-8BC7-7BC92754280B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三、更改件描述：徐工底支架：</a:t>
            </a:r>
            <a:r>
              <a:rPr lang="en-US" altLang="zh-CN" dirty="0"/>
              <a:t>SHT0018555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1FECDC-465E-E183-4BC8-14E0EF35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69" y="2060848"/>
            <a:ext cx="3744416" cy="3418566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6A6D63E4-AFE4-7930-8CD8-A9C4A516A49E}"/>
              </a:ext>
            </a:extLst>
          </p:cNvPr>
          <p:cNvSpPr/>
          <p:nvPr/>
        </p:nvSpPr>
        <p:spPr>
          <a:xfrm>
            <a:off x="6031511" y="3645024"/>
            <a:ext cx="172819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5CCE72-B549-C1AF-F332-8DA755A6613F}"/>
              </a:ext>
            </a:extLst>
          </p:cNvPr>
          <p:cNvSpPr txBox="1"/>
          <p:nvPr/>
        </p:nvSpPr>
        <p:spPr>
          <a:xfrm>
            <a:off x="6427555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变更为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29670A8-7201-F0A0-6DB3-F3B52336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84" y="1828130"/>
            <a:ext cx="3642680" cy="3304431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4E3339A5-4056-875B-1A94-71FA2CF11000}"/>
              </a:ext>
            </a:extLst>
          </p:cNvPr>
          <p:cNvSpPr/>
          <p:nvPr/>
        </p:nvSpPr>
        <p:spPr>
          <a:xfrm>
            <a:off x="119336" y="908720"/>
            <a:ext cx="2448272" cy="1008112"/>
          </a:xfrm>
          <a:prstGeom prst="wedgeRoundRectCallout">
            <a:avLst>
              <a:gd name="adj1" fmla="val 39630"/>
              <a:gd name="adj2" fmla="val 8419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取消</a:t>
            </a:r>
            <a:br>
              <a:rPr lang="en-US" altLang="zh-CN" dirty="0"/>
            </a:br>
            <a:r>
              <a:rPr lang="zh-CN" altLang="en-US" dirty="0"/>
              <a:t>坐框连接板右总成</a:t>
            </a:r>
            <a:r>
              <a:rPr lang="en-US" altLang="zh-CN" dirty="0"/>
              <a:t>H4A-6901215</a:t>
            </a:r>
            <a:endParaRPr lang="zh-CN" altLang="en-US" dirty="0"/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223B124A-7170-37EE-F1FD-E1880E3FCDFB}"/>
              </a:ext>
            </a:extLst>
          </p:cNvPr>
          <p:cNvSpPr/>
          <p:nvPr/>
        </p:nvSpPr>
        <p:spPr>
          <a:xfrm>
            <a:off x="4079776" y="972306"/>
            <a:ext cx="2448272" cy="1008112"/>
          </a:xfrm>
          <a:prstGeom prst="wedgeRoundRectCallout">
            <a:avLst>
              <a:gd name="adj1" fmla="val -35786"/>
              <a:gd name="adj2" fmla="val 13216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取消</a:t>
            </a:r>
            <a:br>
              <a:rPr lang="en-US" altLang="zh-CN" dirty="0"/>
            </a:br>
            <a:r>
              <a:rPr lang="zh-CN" altLang="en-US" dirty="0"/>
              <a:t>坐框连接板左</a:t>
            </a:r>
            <a:br>
              <a:rPr lang="en-US" altLang="zh-CN" dirty="0"/>
            </a:br>
            <a:r>
              <a:rPr lang="en-US" altLang="zh-CN" dirty="0"/>
              <a:t>H4A-6901207</a:t>
            </a:r>
            <a:endParaRPr lang="zh-CN" altLang="en-US" dirty="0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FADEE200-2C2C-FA2C-8FCC-C8008BA91FFE}"/>
              </a:ext>
            </a:extLst>
          </p:cNvPr>
          <p:cNvSpPr/>
          <p:nvPr/>
        </p:nvSpPr>
        <p:spPr>
          <a:xfrm>
            <a:off x="407368" y="5301208"/>
            <a:ext cx="2448272" cy="1008112"/>
          </a:xfrm>
          <a:prstGeom prst="wedgeRoundRectCallout">
            <a:avLst>
              <a:gd name="adj1" fmla="val 46304"/>
              <a:gd name="adj2" fmla="val -18718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取消</a:t>
            </a:r>
            <a:br>
              <a:rPr lang="en-US" altLang="zh-CN" dirty="0"/>
            </a:br>
            <a:r>
              <a:rPr lang="zh-CN" altLang="en-US" dirty="0"/>
              <a:t>上连接方管</a:t>
            </a:r>
            <a:r>
              <a:rPr lang="en-US" altLang="zh-CN" dirty="0"/>
              <a:t>A</a:t>
            </a:r>
            <a:br>
              <a:rPr lang="en-US" altLang="zh-CN" dirty="0"/>
            </a:br>
            <a:r>
              <a:rPr lang="en-US" altLang="zh-CN" dirty="0"/>
              <a:t>H4681020315A0</a:t>
            </a:r>
            <a:endParaRPr lang="zh-CN" altLang="en-US" dirty="0"/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6287FFAB-FA36-87A8-3059-74EF0AC7FD74}"/>
              </a:ext>
            </a:extLst>
          </p:cNvPr>
          <p:cNvSpPr/>
          <p:nvPr/>
        </p:nvSpPr>
        <p:spPr>
          <a:xfrm>
            <a:off x="8632711" y="908720"/>
            <a:ext cx="2448272" cy="1008112"/>
          </a:xfrm>
          <a:prstGeom prst="wedgeRoundRectCallout">
            <a:avLst>
              <a:gd name="adj1" fmla="val 62255"/>
              <a:gd name="adj2" fmla="val 10665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新增</a:t>
            </a:r>
            <a:br>
              <a:rPr lang="en-US" altLang="zh-CN" dirty="0"/>
            </a:br>
            <a:r>
              <a:rPr lang="zh-CN" altLang="en-US" dirty="0"/>
              <a:t>左支撑板焊接总成</a:t>
            </a:r>
            <a:br>
              <a:rPr lang="en-US" altLang="zh-CN" dirty="0"/>
            </a:br>
            <a:r>
              <a:rPr lang="en-US" altLang="zh-CN" dirty="0"/>
              <a:t>SHT0013313</a:t>
            </a:r>
            <a:endParaRPr lang="zh-CN" altLang="en-US" dirty="0"/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4CA326A1-ACFC-768D-E46A-E322AAC0C75D}"/>
              </a:ext>
            </a:extLst>
          </p:cNvPr>
          <p:cNvSpPr/>
          <p:nvPr/>
        </p:nvSpPr>
        <p:spPr>
          <a:xfrm>
            <a:off x="9480376" y="5341759"/>
            <a:ext cx="2448272" cy="1008112"/>
          </a:xfrm>
          <a:prstGeom prst="wedgeRoundRectCallout">
            <a:avLst>
              <a:gd name="adj1" fmla="val 5454"/>
              <a:gd name="adj2" fmla="val -22120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新增</a:t>
            </a:r>
            <a:br>
              <a:rPr lang="en-US" altLang="zh-CN" dirty="0"/>
            </a:br>
            <a:r>
              <a:rPr lang="zh-CN" altLang="en-US" dirty="0"/>
              <a:t>前支撑方管</a:t>
            </a:r>
            <a:br>
              <a:rPr lang="en-US" altLang="zh-CN" dirty="0"/>
            </a:br>
            <a:r>
              <a:rPr lang="en-US" altLang="zh-CN" dirty="0"/>
              <a:t>SHT0011774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35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C9E9-D18A-4BC3-F6DC-85ABA58EA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64448-6369-4471-5F6A-7AEFDE60F05C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四、风险项目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4ADD55-7468-4946-DFAD-E08AA805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2" y="2530410"/>
            <a:ext cx="3807952" cy="22322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B5E3AF1-A06D-71DF-91C0-7CF004EF41D1}"/>
              </a:ext>
            </a:extLst>
          </p:cNvPr>
          <p:cNvSpPr txBox="1"/>
          <p:nvPr/>
        </p:nvSpPr>
        <p:spPr>
          <a:xfrm>
            <a:off x="696976" y="49832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：座框与靠背存在干涉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12EC999-3D57-F9C6-0ED9-D32DA2451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2348880"/>
            <a:ext cx="3411091" cy="31326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BE4E6B5-EE46-899D-C715-AAB7C61D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348880"/>
            <a:ext cx="2961548" cy="313263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A8CB247-3648-38E1-9CFD-B337A064CC9F}"/>
              </a:ext>
            </a:extLst>
          </p:cNvPr>
          <p:cNvSpPr txBox="1"/>
          <p:nvPr/>
        </p:nvSpPr>
        <p:spPr>
          <a:xfrm>
            <a:off x="6888088" y="576882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：坐垫与左右罩壳干涉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3F0AA8-692C-6133-4383-B05090029DC6}"/>
              </a:ext>
            </a:extLst>
          </p:cNvPr>
          <p:cNvSpPr txBox="1"/>
          <p:nvPr/>
        </p:nvSpPr>
        <p:spPr>
          <a:xfrm>
            <a:off x="696976" y="1052736"/>
            <a:ext cx="1130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  风险问题集中在泡沫与骨架的边界匹配问题上，建议通过实物装配验证评估严重程度，如不可接受，再进行</a:t>
            </a:r>
            <a:r>
              <a:rPr lang="en-US" altLang="zh-CN" dirty="0"/>
              <a:t>CAS</a:t>
            </a:r>
            <a:r>
              <a:rPr lang="zh-CN" altLang="en-US" dirty="0"/>
              <a:t>更改，新开发泡</a:t>
            </a:r>
          </a:p>
        </p:txBody>
      </p:sp>
    </p:spTree>
    <p:extLst>
      <p:ext uri="{BB962C8B-B14F-4D97-AF65-F5344CB8AC3E}">
        <p14:creationId xmlns:p14="http://schemas.microsoft.com/office/powerpoint/2010/main" val="361520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F8770-7409-F849-E4B3-B399D2C8B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E75A0CAB-5443-0E84-FC18-37E237F7056F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四、风险项目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4B83A7-C516-0323-0337-2D5E41036CE1}"/>
              </a:ext>
            </a:extLst>
          </p:cNvPr>
          <p:cNvSpPr txBox="1"/>
          <p:nvPr/>
        </p:nvSpPr>
        <p:spPr>
          <a:xfrm>
            <a:off x="1055440" y="560746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：靠背与坐垫造型差异</a:t>
            </a:r>
            <a:endParaRPr lang="en-US" altLang="zh-CN" dirty="0"/>
          </a:p>
          <a:p>
            <a:r>
              <a:rPr lang="zh-CN" altLang="en-US" dirty="0"/>
              <a:t>      景中分割线不对正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F0D91F-E9C2-5A16-99B6-62323B5B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8" y="1065873"/>
            <a:ext cx="3306950" cy="42577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B7FEA3-CBCF-79BA-05FB-DCCF1A8E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209606"/>
            <a:ext cx="3784090" cy="414908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65C1A46-F6E2-9584-BE11-CB6F9A0B567F}"/>
              </a:ext>
            </a:extLst>
          </p:cNvPr>
          <p:cNvSpPr txBox="1"/>
          <p:nvPr/>
        </p:nvSpPr>
        <p:spPr>
          <a:xfrm>
            <a:off x="5791801" y="568919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：靠背与坐垫锁止时候干涉量问题。</a:t>
            </a:r>
          </a:p>
        </p:txBody>
      </p:sp>
    </p:spTree>
    <p:extLst>
      <p:ext uri="{BB962C8B-B14F-4D97-AF65-F5344CB8AC3E}">
        <p14:creationId xmlns:p14="http://schemas.microsoft.com/office/powerpoint/2010/main" val="341106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1631</TotalTime>
  <Words>327</Words>
  <Application>Microsoft Office PowerPoint</Application>
  <PresentationFormat>宽屏</PresentationFormat>
  <Paragraphs>85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2454</cp:revision>
  <dcterms:created xsi:type="dcterms:W3CDTF">2013-01-09T01:05:00Z</dcterms:created>
  <dcterms:modified xsi:type="dcterms:W3CDTF">2025-09-26T05:49:24Z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2052-12.1.0.16910</vt:lpwstr>
  </property>
</Properties>
</file>