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5" r:id="rId5"/>
    <p:sldId id="266" r:id="rId6"/>
  </p:sldIdLst>
  <p:sldSz cx="14633575" cy="823087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92" d="100"/>
          <a:sy n="92" d="100"/>
        </p:scale>
        <p:origin x="-91" y="-317"/>
      </p:cViewPr>
      <p:guideLst>
        <p:guide orient="horz" pos="2592"/>
        <p:guide pos="46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D578A-D7F3-41D1-B13A-F5CEB92A01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4D345-A6AC-48E8-85E5-76C7A22301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5195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835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2475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1115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755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4D345-A6AC-48E8-85E5-76C7A22301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197" y="1347095"/>
            <a:ext cx="10975181" cy="2865673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197" y="4323280"/>
            <a:ext cx="10975181" cy="1987298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5195" indent="0" algn="ctr">
              <a:buNone/>
              <a:defRPr sz="1920"/>
            </a:lvl5pPr>
            <a:lvl6pPr marL="2743835" indent="0" algn="ctr">
              <a:buNone/>
              <a:defRPr sz="1920"/>
            </a:lvl6pPr>
            <a:lvl7pPr marL="3292475" indent="0" algn="ctr">
              <a:buNone/>
              <a:defRPr sz="1920"/>
            </a:lvl7pPr>
            <a:lvl8pPr marL="3841115" indent="0" algn="ctr">
              <a:buNone/>
              <a:defRPr sz="1920"/>
            </a:lvl8pPr>
            <a:lvl9pPr marL="4389755" indent="0" algn="ctr">
              <a:buNone/>
              <a:defRPr sz="192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1D7A-1A86-4537-9BBD-2E1CF9C0F3A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信誉始定 品质为先 不断创新 满意客户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C912-6170-4F97-84AE-6F689C84BB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619C-0876-4CE3-BC10-FE10FC82EA1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信誉始定 品质为先 不断创新 满意客户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C912-6170-4F97-84AE-6F689C84BB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72152" y="438235"/>
            <a:ext cx="3155365" cy="69755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6058" y="438235"/>
            <a:ext cx="9283174" cy="69755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E116-D417-425B-8BEC-E6911EC1927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信誉始定 品质为先 不断创新 满意客户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C912-6170-4F97-84AE-6F689C84BB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B020-D8E7-46AB-A8E5-DC4C0E1131C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信誉始定 品质为先 不断创新 满意客户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C912-6170-4F97-84AE-6F689C84BB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437" y="2052082"/>
            <a:ext cx="12621458" cy="3423945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437" y="5508419"/>
            <a:ext cx="12621458" cy="1800572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82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82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4pPr>
            <a:lvl5pPr marL="2195195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5pPr>
            <a:lvl6pPr marL="2743835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6pPr>
            <a:lvl7pPr marL="3292475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7pPr>
            <a:lvl8pPr marL="3841115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8pPr>
            <a:lvl9pPr marL="4389755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F224-FDE7-4AE5-A094-0165705E3D1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信誉始定 品质为先 不断创新 满意客户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C912-6170-4F97-84AE-6F689C84BB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6058" y="2191173"/>
            <a:ext cx="6219269" cy="5222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8248" y="2191173"/>
            <a:ext cx="6219269" cy="5222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D418-5E5A-4F40-B322-B6176AAE6F3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信誉始定 品质为先 不断创新 满意客户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C912-6170-4F97-84AE-6F689C84BB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65" y="438235"/>
            <a:ext cx="12621458" cy="159098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965" y="2017785"/>
            <a:ext cx="6190688" cy="988885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5195" indent="0">
              <a:buNone/>
              <a:defRPr sz="1920" b="1"/>
            </a:lvl5pPr>
            <a:lvl6pPr marL="2743835" indent="0">
              <a:buNone/>
              <a:defRPr sz="1920" b="1"/>
            </a:lvl6pPr>
            <a:lvl7pPr marL="3292475" indent="0">
              <a:buNone/>
              <a:defRPr sz="1920" b="1"/>
            </a:lvl7pPr>
            <a:lvl8pPr marL="3841115" indent="0">
              <a:buNone/>
              <a:defRPr sz="1920" b="1"/>
            </a:lvl8pPr>
            <a:lvl9pPr marL="4389755" indent="0">
              <a:buNone/>
              <a:defRPr sz="192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965" y="3006670"/>
            <a:ext cx="6190688" cy="44223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8248" y="2017785"/>
            <a:ext cx="6221175" cy="988885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5195" indent="0">
              <a:buNone/>
              <a:defRPr sz="1920" b="1"/>
            </a:lvl5pPr>
            <a:lvl6pPr marL="2743835" indent="0">
              <a:buNone/>
              <a:defRPr sz="1920" b="1"/>
            </a:lvl6pPr>
            <a:lvl7pPr marL="3292475" indent="0">
              <a:buNone/>
              <a:defRPr sz="1920" b="1"/>
            </a:lvl7pPr>
            <a:lvl8pPr marL="3841115" indent="0">
              <a:buNone/>
              <a:defRPr sz="1920" b="1"/>
            </a:lvl8pPr>
            <a:lvl9pPr marL="4389755" indent="0">
              <a:buNone/>
              <a:defRPr sz="192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8248" y="3006670"/>
            <a:ext cx="6221175" cy="44223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793B-0E41-48EE-B7EA-C9E8ABA86C69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信誉始定 品质为先 不断创新 满意客户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C912-6170-4F97-84AE-6F689C84BB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7CDB-9056-4436-BFEE-F8122DC87DC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信誉始定 品质为先 不断创新 满意客户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C912-6170-4F97-84AE-6F689C84BB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D210-4631-4064-8936-55A0785C7CE4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信誉始定 品质为先 不断创新 满意客户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C912-6170-4F97-84AE-6F689C84BB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65" y="548746"/>
            <a:ext cx="4719708" cy="1920611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1176" y="1185139"/>
            <a:ext cx="7408247" cy="5849479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965" y="2469356"/>
            <a:ext cx="4719708" cy="4574788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5195" indent="0">
              <a:buNone/>
              <a:defRPr sz="1200"/>
            </a:lvl5pPr>
            <a:lvl6pPr marL="2743835" indent="0">
              <a:buNone/>
              <a:defRPr sz="1200"/>
            </a:lvl6pPr>
            <a:lvl7pPr marL="3292475" indent="0">
              <a:buNone/>
              <a:defRPr sz="1200"/>
            </a:lvl7pPr>
            <a:lvl8pPr marL="3841115" indent="0">
              <a:buNone/>
              <a:defRPr sz="1200"/>
            </a:lvl8pPr>
            <a:lvl9pPr marL="438975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30E0-8373-4F49-A960-D1373E888F21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信誉始定 品质为先 不断创新 满意客户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C912-6170-4F97-84AE-6F689C84BB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65" y="548746"/>
            <a:ext cx="4719708" cy="1920611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21176" y="1185139"/>
            <a:ext cx="7408247" cy="5849479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5195" indent="0">
              <a:buNone/>
              <a:defRPr sz="2400"/>
            </a:lvl5pPr>
            <a:lvl6pPr marL="2743835" indent="0">
              <a:buNone/>
              <a:defRPr sz="2400"/>
            </a:lvl6pPr>
            <a:lvl7pPr marL="3292475" indent="0">
              <a:buNone/>
              <a:defRPr sz="2400"/>
            </a:lvl7pPr>
            <a:lvl8pPr marL="3841115" indent="0">
              <a:buNone/>
              <a:defRPr sz="2400"/>
            </a:lvl8pPr>
            <a:lvl9pPr marL="4389755" indent="0">
              <a:buNone/>
              <a:defRPr sz="24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965" y="2469356"/>
            <a:ext cx="4719708" cy="4574788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5195" indent="0">
              <a:buNone/>
              <a:defRPr sz="1200"/>
            </a:lvl5pPr>
            <a:lvl6pPr marL="2743835" indent="0">
              <a:buNone/>
              <a:defRPr sz="1200"/>
            </a:lvl6pPr>
            <a:lvl7pPr marL="3292475" indent="0">
              <a:buNone/>
              <a:defRPr sz="1200"/>
            </a:lvl7pPr>
            <a:lvl8pPr marL="3841115" indent="0">
              <a:buNone/>
              <a:defRPr sz="1200"/>
            </a:lvl8pPr>
            <a:lvl9pPr marL="438975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CBF5-5DE0-43AD-82DF-099A88EF7B7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信誉始定 品质为先 不断创新 满意客户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C912-6170-4F97-84AE-6F689C84BB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059" y="438235"/>
            <a:ext cx="12621458" cy="1590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6059" y="2191173"/>
            <a:ext cx="12621458" cy="522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6058" y="7629092"/>
            <a:ext cx="3292554" cy="43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2D407B-45F1-4C12-89F8-6B31B94CCB5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7372" y="7629092"/>
            <a:ext cx="4938832" cy="43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zh-CN" altLang="en-US"/>
              <a:t>信誉始定 品质为先 不断创新 满意客户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4963" y="7629092"/>
            <a:ext cx="3292554" cy="43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DEC912-6170-4F97-84AE-6F689C84BB7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875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9515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8155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795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5435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4075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5195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835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2475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15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755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14633575" cy="8231188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C912-6170-4F97-84AE-6F689C84BB71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: 圆顶角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2473032" y="741219"/>
            <a:ext cx="2078186" cy="6968839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bracket-DFM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83" y="3690850"/>
            <a:ext cx="672401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5400" dirty="0"/>
              <a:t>SHT0010798</a:t>
            </a:r>
            <a:r>
              <a:rPr lang="zh-CN" altLang="zh-CN" sz="5400" dirty="0"/>
              <a:t>设变</a:t>
            </a:r>
            <a:r>
              <a:rPr lang="zh-CN" altLang="en-US" sz="5400" dirty="0"/>
              <a:t>评估</a:t>
            </a:r>
            <a:endParaRPr lang="zh-CN" altLang="en-US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90945" y="1003300"/>
            <a:ext cx="13688291" cy="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页脚占位符 6"/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09118" y="7638182"/>
            <a:ext cx="4938832" cy="438235"/>
          </a:xfrm>
        </p:spPr>
        <p:txBody>
          <a:bodyPr/>
          <a:lstStyle/>
          <a:p>
            <a:r>
              <a:rPr lang="zh-CN" altLang="en-US" dirty="0"/>
              <a:t>信誉始定 品质为先 不断创新 满意客户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11110818" y="7629091"/>
            <a:ext cx="3292554" cy="438235"/>
          </a:xfrm>
        </p:spPr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cxnSp>
        <p:nvCxnSpPr>
          <p:cNvPr id="10" name="直接连接符 9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90945" y="7439891"/>
            <a:ext cx="136882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>
            <a:grpSpLocks noGrp="1" noRot="1" noMove="1" noResize="1" noUngrp="1"/>
          </p:cNvGrpSpPr>
          <p:nvPr/>
        </p:nvGrpSpPr>
        <p:grpSpPr>
          <a:xfrm>
            <a:off x="11637820" y="0"/>
            <a:ext cx="2341416" cy="1099301"/>
            <a:chOff x="-2" y="-1189308"/>
            <a:chExt cx="8461375" cy="4761181"/>
          </a:xfrm>
        </p:grpSpPr>
        <p:pic>
          <p:nvPicPr>
            <p:cNvPr id="3" name="图片 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6348" b="90047" l="9889" r="91365">
                          <a14:foregroundMark x1="80501" y1="16223" x2="80501" y2="16223"/>
                          <a14:foregroundMark x1="35097" y1="6426" x2="35097" y2="6426"/>
                          <a14:foregroundMark x1="52786" y1="32602" x2="52786" y2="32602"/>
                          <a14:foregroundMark x1="62813" y1="30094" x2="57382" y2="25940"/>
                          <a14:foregroundMark x1="57382" y1="25940" x2="47354" y2="25000"/>
                          <a14:foregroundMark x1="47354" y1="25000" x2="41226" y2="30329"/>
                          <a14:foregroundMark x1="41226" y1="30329" x2="45404" y2="35266"/>
                          <a14:foregroundMark x1="45404" y1="35266" x2="54875" y2="36834"/>
                          <a14:foregroundMark x1="54875" y1="36834" x2="62813" y2="31583"/>
                          <a14:foregroundMark x1="62813" y1="31583" x2="62813" y2="28370"/>
                          <a14:foregroundMark x1="63370" y1="30408" x2="57521" y2="24765"/>
                          <a14:foregroundMark x1="57521" y1="24765" x2="47214" y2="24843"/>
                          <a14:foregroundMark x1="47214" y1="24843" x2="44290" y2="31426"/>
                          <a14:foregroundMark x1="44290" y1="31426" x2="53900" y2="28997"/>
                          <a14:foregroundMark x1="53900" y1="28997" x2="53900" y2="28840"/>
                          <a14:foregroundMark x1="37604" y1="59875" x2="37604" y2="59875"/>
                          <a14:foregroundMark x1="37604" y1="59875" x2="28412" y2="59561"/>
                          <a14:foregroundMark x1="91226" y1="35893" x2="91226" y2="35893"/>
                          <a14:foregroundMark x1="91226" y1="35893" x2="91504" y2="36991"/>
                          <a14:foregroundMark x1="32869" y1="23746" x2="33148" y2="22806"/>
                          <a14:foregroundMark x1="12117" y1="25784" x2="11003" y2="23746"/>
                          <a14:foregroundMark x1="42061" y1="58307" x2="35376" y2="59718"/>
                          <a14:foregroundMark x1="42842" y1="57967" x2="41783" y2="58464"/>
                          <a14:foregroundMark x1="46797" y1="58934" x2="46797" y2="58934"/>
                          <a14:foregroundMark x1="48329" y1="58621" x2="48607" y2="59091"/>
                          <a14:foregroundMark x1="42340" y1="73824" x2="33983" y2="74922"/>
                          <a14:foregroundMark x1="33983" y1="74922" x2="27437" y2="74138"/>
                          <a14:foregroundMark x1="47911" y1="74451" x2="47354" y2="73981"/>
                          <a14:foregroundMark x1="47632" y1="62774" x2="47632" y2="69671"/>
                          <a14:foregroundMark x1="47354" y1="63088" x2="29109" y2="62618"/>
                          <a14:foregroundMark x1="29109" y1="62618" x2="27716" y2="69201"/>
                          <a14:foregroundMark x1="48329" y1="78056" x2="48329" y2="85345"/>
                          <a14:foregroundMark x1="33426" y1="80564" x2="28969" y2="79937"/>
                          <a14:foregroundMark x1="33426" y1="85031" x2="28134" y2="85502"/>
                          <a14:foregroundMark x1="45682" y1="80564" x2="43467" y2="79658"/>
                          <a14:backgroundMark x1="38719" y1="83229" x2="38719" y2="83229"/>
                          <a14:backgroundMark x1="42061" y1="82915" x2="42061" y2="82915"/>
                          <a14:backgroundMark x1="11655" y1="79743" x2="10446" y2="79310"/>
                          <a14:backgroundMark x1="12172" y1="85658" x2="10446" y2="85658"/>
                          <a14:backgroundMark x1="11320" y1="83866" x2="10167" y2="84169"/>
                          <a14:backgroundMark x1="41226" y1="79154" x2="41226" y2="79154"/>
                          <a14:backgroundMark x1="41226" y1="78840" x2="41226" y2="78840"/>
                          <a14:backgroundMark x1="41783" y1="78997" x2="40947" y2="79154"/>
                          <a14:backgroundMark x1="42897" y1="79154" x2="41226" y2="79154"/>
                          <a14:backgroundMark x1="43454" y1="57524" x2="42340" y2="57524"/>
                          <a14:backgroundMark x1="14067" y1="75705" x2="14067" y2="75705"/>
                          <a14:backgroundMark x1="14345" y1="76019" x2="14345" y2="76019"/>
                          <a14:backgroundMark x1="14345" y1="76019" x2="16017" y2="75392"/>
                          <a14:backgroundMark x1="14345" y1="75862" x2="10724" y2="77586"/>
                          <a14:backgroundMark x1="16852" y1="82132" x2="16852" y2="82132"/>
                          <a14:backgroundMark x1="13788" y1="83386" x2="13788" y2="83386"/>
                          <a14:backgroundMark x1="12117" y1="83386" x2="12117" y2="83386"/>
                          <a14:backgroundMark x1="18802" y1="52351" x2="19638" y2="81740"/>
                          <a14:backgroundMark x1="19638" y1="81740" x2="19638" y2="90517"/>
                          <a14:backgroundMark x1="13788" y1="53135" x2="13788" y2="90674"/>
                          <a14:backgroundMark x1="19638" y1="80094" x2="17131" y2="826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850095" y="-3039405"/>
              <a:ext cx="4761181" cy="8461375"/>
            </a:xfrm>
            <a:prstGeom prst="rect">
              <a:avLst/>
            </a:prstGeom>
          </p:spPr>
        </p:pic>
        <p:sp>
          <p:nvSpPr>
            <p:cNvPr id="4" name="文本框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76002" y="1966790"/>
              <a:ext cx="3810006" cy="118929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kern="1200" dirty="0"/>
                <a:t>HUI YUAN</a:t>
              </a:r>
              <a:endParaRPr lang="zh-CN" altLang="en-US" sz="1400" kern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99258" y="52370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老产品和新产品截面图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5" y="1113790"/>
            <a:ext cx="2190750" cy="37312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030" y="1113790"/>
            <a:ext cx="2019300" cy="37598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6655" y="1113790"/>
            <a:ext cx="1998980" cy="309308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5635" y="1113790"/>
            <a:ext cx="1837690" cy="30981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0275" y="3392805"/>
            <a:ext cx="5074920" cy="34397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90945" y="1003300"/>
            <a:ext cx="13688291" cy="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页脚占位符 6"/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09118" y="7638182"/>
            <a:ext cx="4938832" cy="438235"/>
          </a:xfrm>
        </p:spPr>
        <p:txBody>
          <a:bodyPr/>
          <a:lstStyle/>
          <a:p>
            <a:r>
              <a:rPr lang="zh-CN" altLang="en-US" dirty="0"/>
              <a:t>信誉始定 品质为先 不断创新 满意客户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11110818" y="7629091"/>
            <a:ext cx="3292554" cy="438235"/>
          </a:xfrm>
        </p:spPr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cxnSp>
        <p:nvCxnSpPr>
          <p:cNvPr id="10" name="直接连接符 9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90945" y="7439891"/>
            <a:ext cx="136882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>
            <a:grpSpLocks noGrp="1" noRot="1" noMove="1" noResize="1" noUngrp="1"/>
          </p:cNvGrpSpPr>
          <p:nvPr/>
        </p:nvGrpSpPr>
        <p:grpSpPr>
          <a:xfrm>
            <a:off x="11637820" y="0"/>
            <a:ext cx="2341416" cy="1099301"/>
            <a:chOff x="-2" y="-1189308"/>
            <a:chExt cx="8461375" cy="4761181"/>
          </a:xfrm>
        </p:grpSpPr>
        <p:pic>
          <p:nvPicPr>
            <p:cNvPr id="3" name="图片 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6348" b="90047" l="9889" r="91365">
                          <a14:foregroundMark x1="80501" y1="16223" x2="80501" y2="16223"/>
                          <a14:foregroundMark x1="35097" y1="6426" x2="35097" y2="6426"/>
                          <a14:foregroundMark x1="52786" y1="32602" x2="52786" y2="32602"/>
                          <a14:foregroundMark x1="62813" y1="30094" x2="57382" y2="25940"/>
                          <a14:foregroundMark x1="57382" y1="25940" x2="47354" y2="25000"/>
                          <a14:foregroundMark x1="47354" y1="25000" x2="41226" y2="30329"/>
                          <a14:foregroundMark x1="41226" y1="30329" x2="45404" y2="35266"/>
                          <a14:foregroundMark x1="45404" y1="35266" x2="54875" y2="36834"/>
                          <a14:foregroundMark x1="54875" y1="36834" x2="62813" y2="31583"/>
                          <a14:foregroundMark x1="62813" y1="31583" x2="62813" y2="28370"/>
                          <a14:foregroundMark x1="63370" y1="30408" x2="57521" y2="24765"/>
                          <a14:foregroundMark x1="57521" y1="24765" x2="47214" y2="24843"/>
                          <a14:foregroundMark x1="47214" y1="24843" x2="44290" y2="31426"/>
                          <a14:foregroundMark x1="44290" y1="31426" x2="53900" y2="28997"/>
                          <a14:foregroundMark x1="53900" y1="28997" x2="53900" y2="28840"/>
                          <a14:foregroundMark x1="37604" y1="59875" x2="37604" y2="59875"/>
                          <a14:foregroundMark x1="37604" y1="59875" x2="28412" y2="59561"/>
                          <a14:foregroundMark x1="91226" y1="35893" x2="91226" y2="35893"/>
                          <a14:foregroundMark x1="91226" y1="35893" x2="91504" y2="36991"/>
                          <a14:foregroundMark x1="32869" y1="23746" x2="33148" y2="22806"/>
                          <a14:foregroundMark x1="12117" y1="25784" x2="11003" y2="23746"/>
                          <a14:foregroundMark x1="42061" y1="58307" x2="35376" y2="59718"/>
                          <a14:foregroundMark x1="42842" y1="57967" x2="41783" y2="58464"/>
                          <a14:foregroundMark x1="46797" y1="58934" x2="46797" y2="58934"/>
                          <a14:foregroundMark x1="48329" y1="58621" x2="48607" y2="59091"/>
                          <a14:foregroundMark x1="42340" y1="73824" x2="33983" y2="74922"/>
                          <a14:foregroundMark x1="33983" y1="74922" x2="27437" y2="74138"/>
                          <a14:foregroundMark x1="47911" y1="74451" x2="47354" y2="73981"/>
                          <a14:foregroundMark x1="47632" y1="62774" x2="47632" y2="69671"/>
                          <a14:foregroundMark x1="47354" y1="63088" x2="29109" y2="62618"/>
                          <a14:foregroundMark x1="29109" y1="62618" x2="27716" y2="69201"/>
                          <a14:foregroundMark x1="48329" y1="78056" x2="48329" y2="85345"/>
                          <a14:foregroundMark x1="33426" y1="80564" x2="28969" y2="79937"/>
                          <a14:foregroundMark x1="33426" y1="85031" x2="28134" y2="85502"/>
                          <a14:foregroundMark x1="45682" y1="80564" x2="43467" y2="79658"/>
                          <a14:backgroundMark x1="38719" y1="83229" x2="38719" y2="83229"/>
                          <a14:backgroundMark x1="42061" y1="82915" x2="42061" y2="82915"/>
                          <a14:backgroundMark x1="11655" y1="79743" x2="10446" y2="79310"/>
                          <a14:backgroundMark x1="12172" y1="85658" x2="10446" y2="85658"/>
                          <a14:backgroundMark x1="11320" y1="83866" x2="10167" y2="84169"/>
                          <a14:backgroundMark x1="41226" y1="79154" x2="41226" y2="79154"/>
                          <a14:backgroundMark x1="41226" y1="78840" x2="41226" y2="78840"/>
                          <a14:backgroundMark x1="41783" y1="78997" x2="40947" y2="79154"/>
                          <a14:backgroundMark x1="42897" y1="79154" x2="41226" y2="79154"/>
                          <a14:backgroundMark x1="43454" y1="57524" x2="42340" y2="57524"/>
                          <a14:backgroundMark x1="14067" y1="75705" x2="14067" y2="75705"/>
                          <a14:backgroundMark x1="14345" y1="76019" x2="14345" y2="76019"/>
                          <a14:backgroundMark x1="14345" y1="76019" x2="16017" y2="75392"/>
                          <a14:backgroundMark x1="14345" y1="75862" x2="10724" y2="77586"/>
                          <a14:backgroundMark x1="16852" y1="82132" x2="16852" y2="82132"/>
                          <a14:backgroundMark x1="13788" y1="83386" x2="13788" y2="83386"/>
                          <a14:backgroundMark x1="12117" y1="83386" x2="12117" y2="83386"/>
                          <a14:backgroundMark x1="18802" y1="52351" x2="19638" y2="81740"/>
                          <a14:backgroundMark x1="19638" y1="81740" x2="19638" y2="90517"/>
                          <a14:backgroundMark x1="13788" y1="53135" x2="13788" y2="90674"/>
                          <a14:backgroundMark x1="19638" y1="80094" x2="17131" y2="826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850095" y="-3039405"/>
              <a:ext cx="4761181" cy="8461375"/>
            </a:xfrm>
            <a:prstGeom prst="rect">
              <a:avLst/>
            </a:prstGeom>
          </p:spPr>
        </p:pic>
        <p:sp>
          <p:nvSpPr>
            <p:cNvPr id="4" name="文本框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76002" y="1966790"/>
              <a:ext cx="3810006" cy="118929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kern="1200" dirty="0"/>
                <a:t>HUI YUAN</a:t>
              </a:r>
              <a:endParaRPr lang="zh-CN" altLang="en-US" sz="1400" kern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99258" y="52370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模具设变费用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9085" y="1113790"/>
            <a:ext cx="14103985" cy="47421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方案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：开一套新模仁，模框共用，费用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50000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（未税），周期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天。</a:t>
            </a:r>
            <a:endParaRPr lang="zh-CN" altLang="en-US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方案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：线割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镶件的方式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八处成型块割掉，制作两种状态的镶件，以更换镶件的方式</a:t>
            </a:r>
            <a:endParaRPr lang="zh-CN" altLang="en-US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来生产。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修模费用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20000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元（未税），线割，新制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16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个镶件。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新状态件机加工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工装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3000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元（未税），加工费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0.96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元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/PCS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（未税）。</a:t>
            </a:r>
            <a:endParaRPr lang="zh-CN" altLang="en-US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241</Words>
  <Application>WPS 演示</Application>
  <PresentationFormat>自定义</PresentationFormat>
  <Paragraphs>27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Aptos</vt:lpstr>
      <vt:lpstr>Segoe UI</vt:lpstr>
      <vt:lpstr>等线</vt:lpstr>
      <vt:lpstr>微软雅黑</vt:lpstr>
      <vt:lpstr>Arial Unicode MS</vt:lpstr>
      <vt:lpstr>Aptos Display</vt:lpstr>
      <vt:lpstr>等线 Light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Nicole Wang</dc:creator>
  <cp:lastModifiedBy>觉皇</cp:lastModifiedBy>
  <cp:revision>74</cp:revision>
  <dcterms:created xsi:type="dcterms:W3CDTF">2024-12-11T16:20:00Z</dcterms:created>
  <dcterms:modified xsi:type="dcterms:W3CDTF">2025-09-15T08:32:10Z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C40D9450FD1D4DF583769D6A42AE800C_12</vt:lpwstr>
  </property>
  <property fmtid="{D5CDD505-2E9C-101B-9397-08002B2CF9AE}" pid="3" name="KSOProductBuildVer">
    <vt:lpwstr>2052-12.1.0.21915</vt:lpwstr>
  </property>
</Properties>
</file>