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0"/>
  </p:notesMasterIdLst>
  <p:handoutMasterIdLst>
    <p:handoutMasterId r:id="rId11"/>
  </p:handoutMasterIdLst>
  <p:sldIdLst>
    <p:sldId id="344" r:id="rId5"/>
    <p:sldId id="341" r:id="rId6"/>
    <p:sldId id="345" r:id="rId7"/>
    <p:sldId id="343" r:id="rId8"/>
    <p:sldId id="342" r:id="rId9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780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emf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12" Type="http://schemas.openxmlformats.org/officeDocument/2006/relationships/image" Target="../media/image10.png"/><Relationship Id="rId2" Type="http://schemas.openxmlformats.org/officeDocument/2006/relationships/image" Target="../media/image21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27.png"/><Relationship Id="rId5" Type="http://schemas.openxmlformats.org/officeDocument/2006/relationships/image" Target="../media/image23.png"/><Relationship Id="rId15" Type="http://schemas.openxmlformats.org/officeDocument/2006/relationships/image" Target="../media/image12.png"/><Relationship Id="rId10" Type="http://schemas.openxmlformats.org/officeDocument/2006/relationships/image" Target="../media/image26.png"/><Relationship Id="rId4" Type="http://schemas.openxmlformats.org/officeDocument/2006/relationships/image" Target="../media/image22.png"/><Relationship Id="rId9" Type="http://schemas.openxmlformats.org/officeDocument/2006/relationships/image" Target="../media/image8.png"/><Relationship Id="rId1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1AA3D14E-2517-4D69-BEBA-D19E9954BA5E}"/>
              </a:ext>
            </a:extLst>
          </p:cNvPr>
          <p:cNvGrpSpPr/>
          <p:nvPr/>
        </p:nvGrpSpPr>
        <p:grpSpPr>
          <a:xfrm>
            <a:off x="2216696" y="1340768"/>
            <a:ext cx="4752528" cy="3888430"/>
            <a:chOff x="488504" y="1117491"/>
            <a:chExt cx="4597580" cy="3785712"/>
          </a:xfrm>
        </p:grpSpPr>
        <p:pic>
          <p:nvPicPr>
            <p:cNvPr id="32" name="图片 31">
              <a:extLst>
                <a:ext uri="{FF2B5EF4-FFF2-40B4-BE49-F238E27FC236}">
                  <a16:creationId xmlns:a16="http://schemas.microsoft.com/office/drawing/2014/main" id="{AA86C2DB-989F-4886-B488-FDF314FDB6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249519" y="1117491"/>
              <a:ext cx="1409127" cy="594325"/>
            </a:xfrm>
            <a:prstGeom prst="rect">
              <a:avLst/>
            </a:prstGeom>
          </p:spPr>
        </p:pic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id="{361EA0C9-E090-47F6-8FB6-AD9B1574DF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043111" y="1915838"/>
              <a:ext cx="1821941" cy="1245467"/>
            </a:xfrm>
            <a:prstGeom prst="rect">
              <a:avLst/>
            </a:prstGeom>
          </p:spPr>
        </p:pic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7D575E0F-DCFC-48A6-8B9C-3C3235F6ED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213876" y="3582452"/>
              <a:ext cx="1003827" cy="462128"/>
            </a:xfrm>
            <a:prstGeom prst="rect">
              <a:avLst/>
            </a:prstGeom>
          </p:spPr>
        </p:pic>
        <p:pic>
          <p:nvPicPr>
            <p:cNvPr id="29" name="图片 28">
              <a:extLst>
                <a:ext uri="{FF2B5EF4-FFF2-40B4-BE49-F238E27FC236}">
                  <a16:creationId xmlns:a16="http://schemas.microsoft.com/office/drawing/2014/main" id="{A626FA3A-12A3-496F-947A-DF1361BB68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385196" y="4225291"/>
              <a:ext cx="888435" cy="561117"/>
            </a:xfrm>
            <a:prstGeom prst="rect">
              <a:avLst/>
            </a:prstGeom>
          </p:spPr>
        </p:pic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09FBDB8D-A801-46AC-ABED-9620F43289B3}"/>
                </a:ext>
              </a:extLst>
            </p:cNvPr>
            <p:cNvSpPr txBox="1"/>
            <p:nvPr/>
          </p:nvSpPr>
          <p:spPr>
            <a:xfrm>
              <a:off x="4510020" y="3542867"/>
              <a:ext cx="576064" cy="372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/>
                <a:t>X2</a:t>
              </a:r>
              <a:endParaRPr lang="zh-CN" altLang="en-US" sz="1200" dirty="0"/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0731EF66-EB15-4C5B-BC30-1A6D1E336713}"/>
                </a:ext>
              </a:extLst>
            </p:cNvPr>
            <p:cNvSpPr txBox="1"/>
            <p:nvPr/>
          </p:nvSpPr>
          <p:spPr>
            <a:xfrm>
              <a:off x="4510020" y="4531038"/>
              <a:ext cx="576064" cy="372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/>
                <a:t>X2</a:t>
              </a:r>
              <a:endParaRPr lang="zh-CN" altLang="en-US" sz="1200" dirty="0"/>
            </a:p>
          </p:txBody>
        </p:sp>
        <p:sp>
          <p:nvSpPr>
            <p:cNvPr id="33" name="左大括号 32">
              <a:extLst>
                <a:ext uri="{FF2B5EF4-FFF2-40B4-BE49-F238E27FC236}">
                  <a16:creationId xmlns:a16="http://schemas.microsoft.com/office/drawing/2014/main" id="{37E4E688-E5DB-4112-8262-078ABFD7ACCB}"/>
                </a:ext>
              </a:extLst>
            </p:cNvPr>
            <p:cNvSpPr/>
            <p:nvPr/>
          </p:nvSpPr>
          <p:spPr>
            <a:xfrm>
              <a:off x="2367014" y="1206188"/>
              <a:ext cx="509504" cy="3411115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50EDAE7F-1A21-468F-8E2B-0A8F7802E5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8504" y="2192344"/>
              <a:ext cx="1711917" cy="1390108"/>
            </a:xfrm>
            <a:prstGeom prst="rect">
              <a:avLst/>
            </a:prstGeom>
          </p:spPr>
        </p:pic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D08CCB48-4BA6-4A0C-86C0-EB69C74D9065}"/>
                </a:ext>
              </a:extLst>
            </p:cNvPr>
            <p:cNvSpPr txBox="1"/>
            <p:nvPr/>
          </p:nvSpPr>
          <p:spPr>
            <a:xfrm>
              <a:off x="615895" y="3807269"/>
              <a:ext cx="1458801" cy="392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宋体" panose="02010600030101010101" pitchFamily="2" charset="-122"/>
                  <a:ea typeface="宋体" panose="02010600030101010101" pitchFamily="2" charset="-122"/>
                </a:rPr>
                <a:t>TX</a:t>
              </a:r>
              <a:endParaRPr lang="zh-CN" altLang="en-US" sz="1200" dirty="0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8045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56" name="左大括号 55">
            <a:extLst>
              <a:ext uri="{FF2B5EF4-FFF2-40B4-BE49-F238E27FC236}">
                <a16:creationId xmlns:a16="http://schemas.microsoft.com/office/drawing/2014/main" id="{DF05396D-5103-495E-9F2C-0CE9AA8DBD77}"/>
              </a:ext>
            </a:extLst>
          </p:cNvPr>
          <p:cNvSpPr/>
          <p:nvPr/>
        </p:nvSpPr>
        <p:spPr>
          <a:xfrm>
            <a:off x="1322684" y="940688"/>
            <a:ext cx="443764" cy="3811342"/>
          </a:xfrm>
          <a:prstGeom prst="leftBrace">
            <a:avLst>
              <a:gd name="adj1" fmla="val 8333"/>
              <a:gd name="adj2" fmla="val 508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06A89D2-4698-4084-A97A-6EB73ACF27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9884" y="769501"/>
            <a:ext cx="744670" cy="444027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1D73C1E9-890A-4754-8F9E-C56A001EB75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25054" y="2498730"/>
            <a:ext cx="504056" cy="561119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9EB8EC48-9FB9-465A-9268-6575AC5CE62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2250499" y="1919971"/>
            <a:ext cx="504055" cy="5611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7949405-A20E-42A2-B85C-766036584EE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6562" y="1365045"/>
            <a:ext cx="941040" cy="381418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85C26FC8-E5F7-47C1-A123-BD4B23DDD45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01978" y="3022844"/>
            <a:ext cx="652576" cy="493226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7746E972-DE57-4C44-B191-5FC0682184E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2160385" y="3707352"/>
            <a:ext cx="576063" cy="435396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8F7C6B96-A219-4203-8FE9-CF49DC1AABC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0248" y="2592358"/>
            <a:ext cx="743133" cy="508001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E03CB58C-9A54-4D00-809C-2258799C0222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19891" y="4359156"/>
            <a:ext cx="684873" cy="56111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D458F86-30BB-4C6B-9F25-7CE0565A9A6A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7474" y="2299778"/>
            <a:ext cx="1010163" cy="861459"/>
          </a:xfrm>
          <a:prstGeom prst="rect">
            <a:avLst/>
          </a:prstGeom>
        </p:spPr>
      </p:pic>
      <p:sp>
        <p:nvSpPr>
          <p:cNvPr id="26" name="左大括号 25">
            <a:extLst>
              <a:ext uri="{FF2B5EF4-FFF2-40B4-BE49-F238E27FC236}">
                <a16:creationId xmlns:a16="http://schemas.microsoft.com/office/drawing/2014/main" id="{214F33F8-6091-47BD-AE25-438795BC9A48}"/>
              </a:ext>
            </a:extLst>
          </p:cNvPr>
          <p:cNvSpPr/>
          <p:nvPr/>
        </p:nvSpPr>
        <p:spPr>
          <a:xfrm>
            <a:off x="7599702" y="1116064"/>
            <a:ext cx="443764" cy="3811342"/>
          </a:xfrm>
          <a:prstGeom prst="leftBrace">
            <a:avLst>
              <a:gd name="adj1" fmla="val 8333"/>
              <a:gd name="adj2" fmla="val 508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A0AEBA49-F71F-43EA-90AA-09E3E4BF208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84925" y="799451"/>
            <a:ext cx="744670" cy="44402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94B27CEB-F6A8-478C-B6F8-CB50D3360B8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81603" y="1394995"/>
            <a:ext cx="941040" cy="381418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3B93F469-A1E1-42CB-B97F-565E3BACBA4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77019" y="3052794"/>
            <a:ext cx="652576" cy="493226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F1CAC0F9-CA0B-499B-B1CB-8C8FE28528C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8335426" y="3737302"/>
            <a:ext cx="576063" cy="435396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444B4FCF-EA90-4CAE-B879-2C1AD40C9DA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5169" y="2513734"/>
            <a:ext cx="504056" cy="561119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A7750C34-FF09-4B28-B714-3ED043AEAEE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8410614" y="1934975"/>
            <a:ext cx="504055" cy="56111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A877B67C-B50E-4A1A-9785-604C3517E633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rot="4116877">
            <a:off x="8515915" y="4398364"/>
            <a:ext cx="293449" cy="942297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30B009B4-03C6-42D0-AF57-574437A72803}"/>
              </a:ext>
            </a:extLst>
          </p:cNvPr>
          <p:cNvSpPr txBox="1"/>
          <p:nvPr/>
        </p:nvSpPr>
        <p:spPr>
          <a:xfrm>
            <a:off x="9272620" y="4788906"/>
            <a:ext cx="813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宋体" panose="02010600030101010101" pitchFamily="2" charset="-122"/>
                <a:ea typeface="宋体" panose="02010600030101010101" pitchFamily="2" charset="-122"/>
              </a:rPr>
              <a:t>X2</a:t>
            </a:r>
            <a:endParaRPr lang="zh-CN" altLang="en-US" sz="1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A5A45B2D-0076-4F0E-B849-719A683B3721}"/>
              </a:ext>
            </a:extLst>
          </p:cNvPr>
          <p:cNvCxnSpPr>
            <a:cxnSpLocks/>
          </p:cNvCxnSpPr>
          <p:nvPr/>
        </p:nvCxnSpPr>
        <p:spPr>
          <a:xfrm>
            <a:off x="3226433" y="878075"/>
            <a:ext cx="0" cy="412795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0BF6C7EF-83E2-47A7-A02C-971793FD8418}"/>
              </a:ext>
            </a:extLst>
          </p:cNvPr>
          <p:cNvSpPr txBox="1"/>
          <p:nvPr/>
        </p:nvSpPr>
        <p:spPr>
          <a:xfrm>
            <a:off x="312470" y="3430353"/>
            <a:ext cx="813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宋体" panose="02010600030101010101" pitchFamily="2" charset="-122"/>
                <a:ea typeface="宋体" panose="02010600030101010101" pitchFamily="2" charset="-122"/>
              </a:rPr>
              <a:t>TX</a:t>
            </a:r>
            <a:r>
              <a:rPr lang="zh-CN" altLang="en-US" sz="1200" dirty="0">
                <a:latin typeface="宋体" panose="02010600030101010101" pitchFamily="2" charset="-122"/>
                <a:ea typeface="宋体" panose="02010600030101010101" pitchFamily="2" charset="-122"/>
              </a:rPr>
              <a:t>一序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A9FF42F0-21F6-45AB-9CC9-9C3D2D91A111}"/>
              </a:ext>
            </a:extLst>
          </p:cNvPr>
          <p:cNvSpPr txBox="1"/>
          <p:nvPr/>
        </p:nvSpPr>
        <p:spPr>
          <a:xfrm>
            <a:off x="6719597" y="3332650"/>
            <a:ext cx="813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宋体" panose="02010600030101010101" pitchFamily="2" charset="-122"/>
                <a:ea typeface="宋体" panose="02010600030101010101" pitchFamily="2" charset="-122"/>
              </a:rPr>
              <a:t>MAX</a:t>
            </a:r>
            <a:r>
              <a:rPr lang="zh-CN" altLang="en-US" sz="1200" dirty="0">
                <a:latin typeface="宋体" panose="02010600030101010101" pitchFamily="2" charset="-122"/>
                <a:ea typeface="宋体" panose="02010600030101010101" pitchFamily="2" charset="-122"/>
              </a:rPr>
              <a:t>一序</a:t>
            </a: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60F4B4AD-1ADA-48CE-98EF-97EE2680BFB9}"/>
              </a:ext>
            </a:extLst>
          </p:cNvPr>
          <p:cNvCxnSpPr>
            <a:cxnSpLocks/>
          </p:cNvCxnSpPr>
          <p:nvPr/>
        </p:nvCxnSpPr>
        <p:spPr>
          <a:xfrm>
            <a:off x="6557474" y="910958"/>
            <a:ext cx="0" cy="412795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左大括号 38">
            <a:extLst>
              <a:ext uri="{FF2B5EF4-FFF2-40B4-BE49-F238E27FC236}">
                <a16:creationId xmlns:a16="http://schemas.microsoft.com/office/drawing/2014/main" id="{1D3947A4-88CF-44C4-9E7E-A4F310B650FB}"/>
              </a:ext>
            </a:extLst>
          </p:cNvPr>
          <p:cNvSpPr/>
          <p:nvPr/>
        </p:nvSpPr>
        <p:spPr>
          <a:xfrm>
            <a:off x="4615341" y="934149"/>
            <a:ext cx="443764" cy="3811342"/>
          </a:xfrm>
          <a:prstGeom prst="leftBrace">
            <a:avLst>
              <a:gd name="adj1" fmla="val 8333"/>
              <a:gd name="adj2" fmla="val 508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id="{2C56840F-53D8-4DED-A749-EC2FFCE17D7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02541" y="762962"/>
            <a:ext cx="744670" cy="444027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:a16="http://schemas.microsoft.com/office/drawing/2014/main" id="{A8FA80DD-F0D3-41E6-92E6-A423BF7D802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17711" y="2492191"/>
            <a:ext cx="504056" cy="561119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:a16="http://schemas.microsoft.com/office/drawing/2014/main" id="{CAEE663D-1A0C-4E9C-B3A9-3A613B5758F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543156" y="1913432"/>
            <a:ext cx="504055" cy="561118"/>
          </a:xfrm>
          <a:prstGeom prst="rect">
            <a:avLst/>
          </a:prstGeom>
        </p:spPr>
      </p:pic>
      <p:pic>
        <p:nvPicPr>
          <p:cNvPr id="44" name="图片 43">
            <a:extLst>
              <a:ext uri="{FF2B5EF4-FFF2-40B4-BE49-F238E27FC236}">
                <a16:creationId xmlns:a16="http://schemas.microsoft.com/office/drawing/2014/main" id="{20593570-C5A6-4992-8F7F-F40F2A4B06C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99219" y="1358506"/>
            <a:ext cx="941040" cy="381418"/>
          </a:xfrm>
          <a:prstGeom prst="rect">
            <a:avLst/>
          </a:prstGeom>
        </p:spPr>
      </p:pic>
      <p:pic>
        <p:nvPicPr>
          <p:cNvPr id="45" name="图片 44">
            <a:extLst>
              <a:ext uri="{FF2B5EF4-FFF2-40B4-BE49-F238E27FC236}">
                <a16:creationId xmlns:a16="http://schemas.microsoft.com/office/drawing/2014/main" id="{5EC3955B-F858-4B48-AE7F-52960E1069F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94635" y="3016305"/>
            <a:ext cx="652576" cy="493226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6491E4FE-387D-4DE1-A85B-3642DB489C5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453042" y="3700813"/>
            <a:ext cx="576063" cy="435396"/>
          </a:xfrm>
          <a:prstGeom prst="rect">
            <a:avLst/>
          </a:prstGeom>
        </p:spPr>
      </p:pic>
      <p:pic>
        <p:nvPicPr>
          <p:cNvPr id="47" name="图片 46">
            <a:extLst>
              <a:ext uri="{FF2B5EF4-FFF2-40B4-BE49-F238E27FC236}">
                <a16:creationId xmlns:a16="http://schemas.microsoft.com/office/drawing/2014/main" id="{467059BC-C204-4BA4-BAA2-8D279A7E0E1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42905" y="2585819"/>
            <a:ext cx="743133" cy="508001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AA4DF417-ACBB-4AA1-97C8-8FB2B194F710}"/>
              </a:ext>
            </a:extLst>
          </p:cNvPr>
          <p:cNvSpPr txBox="1"/>
          <p:nvPr/>
        </p:nvSpPr>
        <p:spPr>
          <a:xfrm>
            <a:off x="3490136" y="3239148"/>
            <a:ext cx="1347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宋体" panose="02010600030101010101" pitchFamily="2" charset="-122"/>
                <a:ea typeface="宋体" panose="02010600030101010101" pitchFamily="2" charset="-122"/>
              </a:rPr>
              <a:t>X7</a:t>
            </a:r>
            <a:r>
              <a:rPr lang="zh-CN" altLang="en-US" sz="1200" dirty="0">
                <a:latin typeface="宋体" panose="02010600030101010101" pitchFamily="2" charset="-122"/>
                <a:ea typeface="宋体" panose="02010600030101010101" pitchFamily="2" charset="-122"/>
              </a:rPr>
              <a:t>一序</a:t>
            </a:r>
            <a:endParaRPr lang="en-US" altLang="zh-CN" sz="12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200" dirty="0">
                <a:latin typeface="宋体" panose="02010600030101010101" pitchFamily="2" charset="-122"/>
                <a:ea typeface="宋体" panose="02010600030101010101" pitchFamily="2" charset="-122"/>
              </a:rPr>
              <a:t>新产品，待研中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A9629A6-B3C0-43FB-B280-AB3D34701DE4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96B9A5"/>
              </a:clrFrom>
              <a:clrTo>
                <a:srgbClr val="96B9A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09861" y="4369602"/>
            <a:ext cx="905910" cy="661911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2B320BF3-A9AD-448D-8292-D7E600B0C6B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2520" y="5066863"/>
            <a:ext cx="1229703" cy="1392710"/>
          </a:xfrm>
          <a:prstGeom prst="rect">
            <a:avLst/>
          </a:prstGeom>
        </p:spPr>
      </p:pic>
      <p:sp>
        <p:nvSpPr>
          <p:cNvPr id="42" name="文本框 41">
            <a:extLst>
              <a:ext uri="{FF2B5EF4-FFF2-40B4-BE49-F238E27FC236}">
                <a16:creationId xmlns:a16="http://schemas.microsoft.com/office/drawing/2014/main" id="{BB1E1BF1-FD85-49CE-B0A6-F4495FACBC25}"/>
              </a:ext>
            </a:extLst>
          </p:cNvPr>
          <p:cNvSpPr txBox="1"/>
          <p:nvPr/>
        </p:nvSpPr>
        <p:spPr>
          <a:xfrm>
            <a:off x="2329824" y="5949999"/>
            <a:ext cx="1347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宋体" panose="02010600030101010101" pitchFamily="2" charset="-122"/>
                <a:ea typeface="宋体" panose="02010600030101010101" pitchFamily="2" charset="-122"/>
              </a:rPr>
              <a:t>三车型共用</a:t>
            </a:r>
          </a:p>
        </p:txBody>
      </p:sp>
    </p:spTree>
    <p:extLst>
      <p:ext uri="{BB962C8B-B14F-4D97-AF65-F5344CB8AC3E}">
        <p14:creationId xmlns:p14="http://schemas.microsoft.com/office/powerpoint/2010/main" val="202361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28D7C0E1-0D11-4E15-9D8A-2AC99B8FB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3372" y="2440926"/>
            <a:ext cx="2606571" cy="1728192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36D5969E-A714-409C-A133-B5F4BD498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848" y="692696"/>
            <a:ext cx="5889104" cy="2361132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1731EFB8-F4A8-491F-9AD1-6DAEA1809E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0305" y="3066449"/>
            <a:ext cx="6033120" cy="210371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C97447BF-DEC4-4B8E-9248-076DE4299ADC}"/>
              </a:ext>
            </a:extLst>
          </p:cNvPr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C$10:$M$12"/>
              </a:ext>
            </a:extLst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6431" y="5482962"/>
            <a:ext cx="5946661" cy="77813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3CA42D94-EFA6-4C51-BE53-876E5F740D2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6161" y="914887"/>
            <a:ext cx="2304593" cy="1295059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09E31DE0-7945-490F-9058-1DA5D01EF9A5}"/>
              </a:ext>
            </a:extLst>
          </p:cNvPr>
          <p:cNvSpPr txBox="1"/>
          <p:nvPr/>
        </p:nvSpPr>
        <p:spPr>
          <a:xfrm>
            <a:off x="2741447" y="1746304"/>
            <a:ext cx="13425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上框一序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355CCC05-1695-49D5-AC43-02F221281EAC}"/>
              </a:ext>
            </a:extLst>
          </p:cNvPr>
          <p:cNvSpPr txBox="1"/>
          <p:nvPr/>
        </p:nvSpPr>
        <p:spPr>
          <a:xfrm>
            <a:off x="2726906" y="5328452"/>
            <a:ext cx="13425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总成焊接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483183D3-9141-4626-B80B-0A3ED478F97D}"/>
              </a:ext>
            </a:extLst>
          </p:cNvPr>
          <p:cNvGrpSpPr/>
          <p:nvPr/>
        </p:nvGrpSpPr>
        <p:grpSpPr>
          <a:xfrm>
            <a:off x="420763" y="4713791"/>
            <a:ext cx="2273300" cy="1229322"/>
            <a:chOff x="420763" y="4713791"/>
            <a:chExt cx="2273300" cy="1229322"/>
          </a:xfrm>
        </p:grpSpPr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49A85BAA-2D3A-4894-8967-B227697C9B8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0763" y="4713791"/>
              <a:ext cx="2273300" cy="1229322"/>
            </a:xfrm>
            <a:prstGeom prst="rect">
              <a:avLst/>
            </a:prstGeom>
          </p:spPr>
        </p:pic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A3FB471A-6BCC-4FCF-BEFD-A2F46AB79B9A}"/>
                </a:ext>
              </a:extLst>
            </p:cNvPr>
            <p:cNvSpPr/>
            <p:nvPr/>
          </p:nvSpPr>
          <p:spPr>
            <a:xfrm>
              <a:off x="1661327" y="4954141"/>
              <a:ext cx="627377" cy="741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1929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1" y="596522"/>
            <a:ext cx="9148638" cy="263642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B52DC512-78CB-495C-BFE4-DEDA0D40DCF6}"/>
              </a:ext>
            </a:extLst>
          </p:cNvPr>
          <p:cNvGrpSpPr/>
          <p:nvPr/>
        </p:nvGrpSpPr>
        <p:grpSpPr>
          <a:xfrm>
            <a:off x="899216" y="713236"/>
            <a:ext cx="2997646" cy="1613993"/>
            <a:chOff x="920552" y="719886"/>
            <a:chExt cx="4449636" cy="2186633"/>
          </a:xfrm>
        </p:grpSpPr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0EEDBB21-D89F-49E0-A103-4B7C42150576}"/>
                </a:ext>
              </a:extLst>
            </p:cNvPr>
            <p:cNvSpPr txBox="1"/>
            <p:nvPr/>
          </p:nvSpPr>
          <p:spPr>
            <a:xfrm>
              <a:off x="4647929" y="989308"/>
              <a:ext cx="722259" cy="4169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/>
                <a:t>X2</a:t>
              </a:r>
              <a:endParaRPr lang="zh-CN" altLang="en-US" sz="1400" dirty="0"/>
            </a:p>
          </p:txBody>
        </p:sp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ECA0B41C-D0E8-446E-BDD6-E2DBB995E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55331" y="2531540"/>
              <a:ext cx="1016336" cy="285339"/>
            </a:xfrm>
            <a:prstGeom prst="rect">
              <a:avLst/>
            </a:prstGeom>
          </p:spPr>
        </p:pic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230BF26A-CCE1-4B1B-B149-5E07E1D4220E}"/>
                </a:ext>
              </a:extLst>
            </p:cNvPr>
            <p:cNvSpPr txBox="1"/>
            <p:nvPr/>
          </p:nvSpPr>
          <p:spPr>
            <a:xfrm>
              <a:off x="4386892" y="2489543"/>
              <a:ext cx="722259" cy="416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/>
                <a:t>X2</a:t>
              </a:r>
              <a:endParaRPr lang="zh-CN" altLang="en-US" sz="1400" dirty="0"/>
            </a:p>
          </p:txBody>
        </p:sp>
        <p:pic>
          <p:nvPicPr>
            <p:cNvPr id="32" name="图片 31">
              <a:extLst>
                <a:ext uri="{FF2B5EF4-FFF2-40B4-BE49-F238E27FC236}">
                  <a16:creationId xmlns:a16="http://schemas.microsoft.com/office/drawing/2014/main" id="{AA86C2DB-989F-4886-B488-FDF314FDB6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0552" y="1507196"/>
              <a:ext cx="1409127" cy="594325"/>
            </a:xfrm>
            <a:prstGeom prst="rect">
              <a:avLst/>
            </a:prstGeom>
          </p:spPr>
        </p:pic>
        <p:sp>
          <p:nvSpPr>
            <p:cNvPr id="46" name="左大括号 45">
              <a:extLst>
                <a:ext uri="{FF2B5EF4-FFF2-40B4-BE49-F238E27FC236}">
                  <a16:creationId xmlns:a16="http://schemas.microsoft.com/office/drawing/2014/main" id="{8ABD8A8B-55D7-4A01-8040-FEB6C714942D}"/>
                </a:ext>
              </a:extLst>
            </p:cNvPr>
            <p:cNvSpPr/>
            <p:nvPr/>
          </p:nvSpPr>
          <p:spPr>
            <a:xfrm>
              <a:off x="2621684" y="758541"/>
              <a:ext cx="409444" cy="2058338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45" name="图片 44">
              <a:extLst>
                <a:ext uri="{FF2B5EF4-FFF2-40B4-BE49-F238E27FC236}">
                  <a16:creationId xmlns:a16="http://schemas.microsoft.com/office/drawing/2014/main" id="{79A0E6B6-5859-4912-B92B-0E71FF049A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138719" y="719886"/>
              <a:ext cx="1164410" cy="580080"/>
            </a:xfrm>
            <a:prstGeom prst="rect">
              <a:avLst/>
            </a:prstGeom>
          </p:spPr>
        </p:pic>
        <p:pic>
          <p:nvPicPr>
            <p:cNvPr id="48" name="图片 47">
              <a:extLst>
                <a:ext uri="{FF2B5EF4-FFF2-40B4-BE49-F238E27FC236}">
                  <a16:creationId xmlns:a16="http://schemas.microsoft.com/office/drawing/2014/main" id="{D1709F08-CEBA-478C-9961-DF751DE871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534114" y="1464637"/>
              <a:ext cx="576065" cy="651466"/>
            </a:xfrm>
            <a:prstGeom prst="rect">
              <a:avLst/>
            </a:prstGeom>
          </p:spPr>
        </p:pic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0EE681F6-A000-46D1-B427-F9CF1DC012B4}"/>
                </a:ext>
              </a:extLst>
            </p:cNvPr>
            <p:cNvSpPr txBox="1"/>
            <p:nvPr/>
          </p:nvSpPr>
          <p:spPr>
            <a:xfrm>
              <a:off x="4520680" y="1652760"/>
              <a:ext cx="722259" cy="416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/>
                <a:t>X6</a:t>
              </a:r>
              <a:endParaRPr lang="zh-CN" altLang="en-US" sz="1400" dirty="0"/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B2EE4919-E001-4B28-A30F-691667C2B44E}"/>
              </a:ext>
            </a:extLst>
          </p:cNvPr>
          <p:cNvGrpSpPr/>
          <p:nvPr/>
        </p:nvGrpSpPr>
        <p:grpSpPr>
          <a:xfrm>
            <a:off x="1094607" y="3365586"/>
            <a:ext cx="2202190" cy="2177832"/>
            <a:chOff x="1368236" y="2934306"/>
            <a:chExt cx="2467853" cy="2566005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390344B5-D49D-4C81-A908-A1F450C3AF2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368236" y="3160261"/>
              <a:ext cx="1003828" cy="758707"/>
            </a:xfrm>
            <a:prstGeom prst="rect">
              <a:avLst/>
            </a:prstGeom>
          </p:spPr>
        </p:pic>
        <p:sp>
          <p:nvSpPr>
            <p:cNvPr id="17" name="左大括号 16">
              <a:extLst>
                <a:ext uri="{FF2B5EF4-FFF2-40B4-BE49-F238E27FC236}">
                  <a16:creationId xmlns:a16="http://schemas.microsoft.com/office/drawing/2014/main" id="{689C9B24-C37C-4D05-A298-C124C2F15C2A}"/>
                </a:ext>
              </a:extLst>
            </p:cNvPr>
            <p:cNvSpPr/>
            <p:nvPr/>
          </p:nvSpPr>
          <p:spPr>
            <a:xfrm>
              <a:off x="2624828" y="3097004"/>
              <a:ext cx="331148" cy="1011145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CFFB1D19-68AA-485B-94ED-AE54834BC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220067" y="2934306"/>
              <a:ext cx="581478" cy="580080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F034803C-4D5B-4366-82A0-224267CBE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106280" y="3702239"/>
              <a:ext cx="695265" cy="565109"/>
            </a:xfrm>
            <a:prstGeom prst="rect">
              <a:avLst/>
            </a:prstGeom>
          </p:spPr>
        </p:pic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72EEA291-2240-453E-94CC-F8B689B36DC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1450923" y="4449032"/>
              <a:ext cx="1003828" cy="758707"/>
            </a:xfrm>
            <a:prstGeom prst="rect">
              <a:avLst/>
            </a:prstGeom>
          </p:spPr>
        </p:pic>
        <p:sp>
          <p:nvSpPr>
            <p:cNvPr id="24" name="左大括号 23">
              <a:extLst>
                <a:ext uri="{FF2B5EF4-FFF2-40B4-BE49-F238E27FC236}">
                  <a16:creationId xmlns:a16="http://schemas.microsoft.com/office/drawing/2014/main" id="{C1093C4E-79F6-4439-AEDC-5587769FBB8B}"/>
                </a:ext>
              </a:extLst>
            </p:cNvPr>
            <p:cNvSpPr/>
            <p:nvPr/>
          </p:nvSpPr>
          <p:spPr>
            <a:xfrm>
              <a:off x="2699980" y="4300990"/>
              <a:ext cx="331148" cy="1011145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B1809097-F7E5-49D3-B70C-B8CB9D2D5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3210549" y="4916015"/>
              <a:ext cx="585704" cy="584296"/>
            </a:xfrm>
            <a:prstGeom prst="rect">
              <a:avLst/>
            </a:prstGeom>
          </p:spPr>
        </p:pic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4D45CFD8-5483-46C4-8D24-28A1E6FE5E2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3250386" y="4315378"/>
              <a:ext cx="585703" cy="476058"/>
            </a:xfrm>
            <a:prstGeom prst="rect">
              <a:avLst/>
            </a:prstGeom>
          </p:spPr>
        </p:pic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B61F5DCE-A129-48BC-9DD5-4C4C989AA8B7}"/>
              </a:ext>
            </a:extLst>
          </p:cNvPr>
          <p:cNvGrpSpPr/>
          <p:nvPr/>
        </p:nvGrpSpPr>
        <p:grpSpPr>
          <a:xfrm>
            <a:off x="6016659" y="589497"/>
            <a:ext cx="2362853" cy="1133259"/>
            <a:chOff x="5830731" y="556249"/>
            <a:chExt cx="3088068" cy="1662350"/>
          </a:xfrm>
        </p:grpSpPr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id="{D326BD8A-FD8F-4290-840F-05CFFAB29D6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830731" y="891056"/>
              <a:ext cx="1336499" cy="541704"/>
            </a:xfrm>
            <a:prstGeom prst="rect">
              <a:avLst/>
            </a:prstGeom>
          </p:spPr>
        </p:pic>
        <p:sp>
          <p:nvSpPr>
            <p:cNvPr id="28" name="左大括号 27">
              <a:extLst>
                <a:ext uri="{FF2B5EF4-FFF2-40B4-BE49-F238E27FC236}">
                  <a16:creationId xmlns:a16="http://schemas.microsoft.com/office/drawing/2014/main" id="{56907FE3-4020-4810-95D3-880AB05B5021}"/>
                </a:ext>
              </a:extLst>
            </p:cNvPr>
            <p:cNvSpPr/>
            <p:nvPr/>
          </p:nvSpPr>
          <p:spPr>
            <a:xfrm>
              <a:off x="7285388" y="782553"/>
              <a:ext cx="443764" cy="899633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9" name="图片 28">
              <a:extLst>
                <a:ext uri="{FF2B5EF4-FFF2-40B4-BE49-F238E27FC236}">
                  <a16:creationId xmlns:a16="http://schemas.microsoft.com/office/drawing/2014/main" id="{2B3CD094-8E8F-4085-80B2-2AE0C7F011A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764082" y="556249"/>
              <a:ext cx="922769" cy="576446"/>
            </a:xfrm>
            <a:prstGeom prst="rect">
              <a:avLst/>
            </a:prstGeom>
          </p:spPr>
        </p:pic>
        <p:pic>
          <p:nvPicPr>
            <p:cNvPr id="30" name="图片 29">
              <a:extLst>
                <a:ext uri="{FF2B5EF4-FFF2-40B4-BE49-F238E27FC236}">
                  <a16:creationId xmlns:a16="http://schemas.microsoft.com/office/drawing/2014/main" id="{B71DB152-9447-4830-8E1B-EB9BCC817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867407" y="1332251"/>
              <a:ext cx="1051392" cy="886348"/>
            </a:xfrm>
            <a:prstGeom prst="rect">
              <a:avLst/>
            </a:prstGeom>
          </p:spPr>
        </p:pic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EF55791C-8454-4EBA-9C69-2A5BBC928C12}"/>
              </a:ext>
            </a:extLst>
          </p:cNvPr>
          <p:cNvGrpSpPr/>
          <p:nvPr/>
        </p:nvGrpSpPr>
        <p:grpSpPr>
          <a:xfrm>
            <a:off x="5861042" y="1830593"/>
            <a:ext cx="3262717" cy="1260577"/>
            <a:chOff x="5998214" y="2811927"/>
            <a:chExt cx="3498269" cy="1357504"/>
          </a:xfrm>
        </p:grpSpPr>
        <p:pic>
          <p:nvPicPr>
            <p:cNvPr id="31" name="图片 30">
              <a:extLst>
                <a:ext uri="{FF2B5EF4-FFF2-40B4-BE49-F238E27FC236}">
                  <a16:creationId xmlns:a16="http://schemas.microsoft.com/office/drawing/2014/main" id="{6E4D5BD6-A393-4F90-BC57-16D8979BEB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998214" y="3069083"/>
              <a:ext cx="684873" cy="561118"/>
            </a:xfrm>
            <a:prstGeom prst="rect">
              <a:avLst/>
            </a:prstGeom>
          </p:spPr>
        </p:pic>
        <p:sp>
          <p:nvSpPr>
            <p:cNvPr id="33" name="左大括号 32">
              <a:extLst>
                <a:ext uri="{FF2B5EF4-FFF2-40B4-BE49-F238E27FC236}">
                  <a16:creationId xmlns:a16="http://schemas.microsoft.com/office/drawing/2014/main" id="{E6F28FD4-9965-4124-9678-41CB1CAE366C}"/>
                </a:ext>
              </a:extLst>
            </p:cNvPr>
            <p:cNvSpPr/>
            <p:nvPr/>
          </p:nvSpPr>
          <p:spPr>
            <a:xfrm>
              <a:off x="6950026" y="2899825"/>
              <a:ext cx="443764" cy="899633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34" name="图片 33">
              <a:extLst>
                <a:ext uri="{FF2B5EF4-FFF2-40B4-BE49-F238E27FC236}">
                  <a16:creationId xmlns:a16="http://schemas.microsoft.com/office/drawing/2014/main" id="{7AA5A6E6-83D0-4F59-A22E-9F0600C47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624275" y="2851513"/>
              <a:ext cx="1003827" cy="462128"/>
            </a:xfrm>
            <a:prstGeom prst="rect">
              <a:avLst/>
            </a:prstGeom>
          </p:spPr>
        </p:pic>
        <p:pic>
          <p:nvPicPr>
            <p:cNvPr id="35" name="图片 34">
              <a:extLst>
                <a:ext uri="{FF2B5EF4-FFF2-40B4-BE49-F238E27FC236}">
                  <a16:creationId xmlns:a16="http://schemas.microsoft.com/office/drawing/2014/main" id="{98F566E5-780A-434C-A9E5-C96BA9DFB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795595" y="3494352"/>
              <a:ext cx="888435" cy="561117"/>
            </a:xfrm>
            <a:prstGeom prst="rect">
              <a:avLst/>
            </a:prstGeom>
          </p:spPr>
        </p:pic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7425478D-BDFA-4D0E-A607-B88C64A14FE1}"/>
                </a:ext>
              </a:extLst>
            </p:cNvPr>
            <p:cNvSpPr txBox="1"/>
            <p:nvPr/>
          </p:nvSpPr>
          <p:spPr>
            <a:xfrm>
              <a:off x="8920419" y="2811927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F150150E-99DA-4C18-806C-917DCEE69645}"/>
                </a:ext>
              </a:extLst>
            </p:cNvPr>
            <p:cNvSpPr txBox="1"/>
            <p:nvPr/>
          </p:nvSpPr>
          <p:spPr>
            <a:xfrm>
              <a:off x="8920419" y="3800099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X2</a:t>
              </a:r>
              <a:endParaRPr lang="zh-CN" altLang="en-US" dirty="0"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D37637B9-AB3C-4DA4-B956-38B49F8C07F3}"/>
              </a:ext>
            </a:extLst>
          </p:cNvPr>
          <p:cNvGrpSpPr/>
          <p:nvPr/>
        </p:nvGrpSpPr>
        <p:grpSpPr>
          <a:xfrm>
            <a:off x="5785771" y="3872656"/>
            <a:ext cx="3013086" cy="1332984"/>
            <a:chOff x="5926951" y="4414732"/>
            <a:chExt cx="3333143" cy="1568267"/>
          </a:xfrm>
        </p:grpSpPr>
        <p:pic>
          <p:nvPicPr>
            <p:cNvPr id="38" name="图片 37">
              <a:extLst>
                <a:ext uri="{FF2B5EF4-FFF2-40B4-BE49-F238E27FC236}">
                  <a16:creationId xmlns:a16="http://schemas.microsoft.com/office/drawing/2014/main" id="{5748CF49-2653-4DBE-97F2-92167973AF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4116877">
              <a:off x="6251375" y="4532565"/>
              <a:ext cx="293449" cy="942297"/>
            </a:xfrm>
            <a:prstGeom prst="rect">
              <a:avLst/>
            </a:prstGeom>
          </p:spPr>
        </p:pic>
        <p:sp>
          <p:nvSpPr>
            <p:cNvPr id="40" name="左大括号 39">
              <a:extLst>
                <a:ext uri="{FF2B5EF4-FFF2-40B4-BE49-F238E27FC236}">
                  <a16:creationId xmlns:a16="http://schemas.microsoft.com/office/drawing/2014/main" id="{CFF65535-554B-4495-B88D-3344FA2A657E}"/>
                </a:ext>
              </a:extLst>
            </p:cNvPr>
            <p:cNvSpPr/>
            <p:nvPr/>
          </p:nvSpPr>
          <p:spPr>
            <a:xfrm>
              <a:off x="6890948" y="4466198"/>
              <a:ext cx="502841" cy="1483082"/>
            </a:xfrm>
            <a:prstGeom prst="leftBrace">
              <a:avLst>
                <a:gd name="adj1" fmla="val 8333"/>
                <a:gd name="adj2" fmla="val 508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41" name="图片 40">
              <a:extLst>
                <a:ext uri="{FF2B5EF4-FFF2-40B4-BE49-F238E27FC236}">
                  <a16:creationId xmlns:a16="http://schemas.microsoft.com/office/drawing/2014/main" id="{9C6941F2-6AFD-49EE-8FA9-B96FB07745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795595" y="4414732"/>
              <a:ext cx="888435" cy="561117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C590FB0E-F2BD-4F8D-AC5F-4646EFC23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706377" y="5496666"/>
              <a:ext cx="910069" cy="486333"/>
            </a:xfrm>
            <a:prstGeom prst="rect">
              <a:avLst/>
            </a:prstGeom>
          </p:spPr>
        </p:pic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1106AF30-718D-4A63-AB5A-0BE04CEB2DBE}"/>
                </a:ext>
              </a:extLst>
            </p:cNvPr>
            <p:cNvSpPr txBox="1"/>
            <p:nvPr/>
          </p:nvSpPr>
          <p:spPr>
            <a:xfrm>
              <a:off x="8684030" y="5613667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X4</a:t>
              </a:r>
              <a:endParaRPr lang="zh-CN" altLang="en-US" dirty="0"/>
            </a:p>
          </p:txBody>
        </p:sp>
      </p:grpSp>
      <p:sp>
        <p:nvSpPr>
          <p:cNvPr id="59" name="文本框 58">
            <a:extLst>
              <a:ext uri="{FF2B5EF4-FFF2-40B4-BE49-F238E27FC236}">
                <a16:creationId xmlns:a16="http://schemas.microsoft.com/office/drawing/2014/main" id="{915AA392-C3AC-4366-80B9-6173CBF98586}"/>
              </a:ext>
            </a:extLst>
          </p:cNvPr>
          <p:cNvSpPr txBox="1"/>
          <p:nvPr/>
        </p:nvSpPr>
        <p:spPr>
          <a:xfrm>
            <a:off x="680170" y="1907492"/>
            <a:ext cx="1342589" cy="24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焊接时间：</a:t>
            </a:r>
            <a:r>
              <a:rPr lang="en-US" altLang="zh-CN" sz="1050" dirty="0"/>
              <a:t>97s</a:t>
            </a:r>
            <a:endParaRPr lang="zh-CN" altLang="en-US" sz="1050" dirty="0"/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AD782215-EB7D-434D-87CC-DF045E64D43D}"/>
              </a:ext>
            </a:extLst>
          </p:cNvPr>
          <p:cNvSpPr txBox="1"/>
          <p:nvPr/>
        </p:nvSpPr>
        <p:spPr>
          <a:xfrm>
            <a:off x="1050753" y="4391928"/>
            <a:ext cx="1342589" cy="24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焊接时间：</a:t>
            </a:r>
            <a:r>
              <a:rPr lang="en-US" altLang="zh-CN" sz="1050" dirty="0"/>
              <a:t>70s</a:t>
            </a:r>
            <a:endParaRPr lang="zh-CN" altLang="en-US" sz="1050" dirty="0"/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94C3CDAC-85D3-4979-AF4B-84BCCA420795}"/>
              </a:ext>
            </a:extLst>
          </p:cNvPr>
          <p:cNvSpPr txBox="1"/>
          <p:nvPr/>
        </p:nvSpPr>
        <p:spPr>
          <a:xfrm>
            <a:off x="5867010" y="1491519"/>
            <a:ext cx="1342589" cy="24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焊接时间：</a:t>
            </a:r>
            <a:r>
              <a:rPr lang="en-US" altLang="zh-CN" sz="1050" dirty="0"/>
              <a:t>7s</a:t>
            </a:r>
            <a:endParaRPr lang="zh-CN" altLang="en-US" sz="1050" dirty="0"/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AFC3CEB1-8581-4603-BD8A-778751A4AA94}"/>
              </a:ext>
            </a:extLst>
          </p:cNvPr>
          <p:cNvSpPr txBox="1"/>
          <p:nvPr/>
        </p:nvSpPr>
        <p:spPr>
          <a:xfrm>
            <a:off x="5686732" y="2660847"/>
            <a:ext cx="1342589" cy="394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焊接时间：</a:t>
            </a:r>
            <a:r>
              <a:rPr lang="en-US" altLang="zh-CN" sz="1050" dirty="0"/>
              <a:t>13s</a:t>
            </a:r>
          </a:p>
          <a:p>
            <a:r>
              <a:rPr lang="zh-CN" altLang="en-US" sz="1050" dirty="0"/>
              <a:t>（点定不满焊）</a:t>
            </a: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AC9DC16D-952A-4A54-8D39-A8768D1A7FF9}"/>
              </a:ext>
            </a:extLst>
          </p:cNvPr>
          <p:cNvSpPr txBox="1"/>
          <p:nvPr/>
        </p:nvSpPr>
        <p:spPr>
          <a:xfrm>
            <a:off x="5588700" y="4954617"/>
            <a:ext cx="13425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焊接时间：</a:t>
            </a:r>
            <a:r>
              <a:rPr lang="en-US" altLang="zh-CN" sz="1050" dirty="0"/>
              <a:t>20s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752ED0AE-0407-4994-86EC-1A7846437372}"/>
              </a:ext>
            </a:extLst>
          </p:cNvPr>
          <p:cNvSpPr txBox="1"/>
          <p:nvPr/>
        </p:nvSpPr>
        <p:spPr>
          <a:xfrm>
            <a:off x="4550116" y="4206871"/>
            <a:ext cx="8028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人工焊接</a:t>
            </a:r>
            <a:endParaRPr lang="en-US" altLang="zh-CN" sz="1050" dirty="0"/>
          </a:p>
          <a:p>
            <a:r>
              <a:rPr lang="zh-CN" altLang="en-US" sz="1050" dirty="0"/>
              <a:t>气动夹具</a:t>
            </a:r>
          </a:p>
        </p:txBody>
      </p:sp>
    </p:spTree>
    <p:extLst>
      <p:ext uri="{BB962C8B-B14F-4D97-AF65-F5344CB8AC3E}">
        <p14:creationId xmlns:p14="http://schemas.microsoft.com/office/powerpoint/2010/main" val="694517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2D8CE090-C679-4172-B6F3-C75F9DA90490}"/>
              </a:ext>
            </a:extLst>
          </p:cNvPr>
          <p:cNvGrpSpPr/>
          <p:nvPr/>
        </p:nvGrpSpPr>
        <p:grpSpPr>
          <a:xfrm>
            <a:off x="341663" y="596900"/>
            <a:ext cx="3899416" cy="2160240"/>
            <a:chOff x="621580" y="1104900"/>
            <a:chExt cx="3899416" cy="2160240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62B67C55-8D21-4ADE-88E0-59FCA41B80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21580" y="1104900"/>
              <a:ext cx="3899416" cy="2160240"/>
            </a:xfrm>
            <a:prstGeom prst="rect">
              <a:avLst/>
            </a:prstGeom>
          </p:spPr>
        </p:pic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9AEC4D2C-E945-4B18-B5B1-44B3A5011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5400000">
              <a:off x="3284592" y="2171054"/>
              <a:ext cx="288031" cy="983663"/>
            </a:xfrm>
            <a:prstGeom prst="rect">
              <a:avLst/>
            </a:prstGeom>
          </p:spPr>
        </p:pic>
      </p:grpSp>
      <p:sp>
        <p:nvSpPr>
          <p:cNvPr id="21" name="文本框 20">
            <a:extLst>
              <a:ext uri="{FF2B5EF4-FFF2-40B4-BE49-F238E27FC236}">
                <a16:creationId xmlns:a16="http://schemas.microsoft.com/office/drawing/2014/main" id="{AAFD110F-B46E-4BF2-8522-743B56094450}"/>
              </a:ext>
            </a:extLst>
          </p:cNvPr>
          <p:cNvSpPr txBox="1"/>
          <p:nvPr/>
        </p:nvSpPr>
        <p:spPr>
          <a:xfrm>
            <a:off x="1496616" y="2684266"/>
            <a:ext cx="214390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/>
              <a:t>小件分总成焊接夹具一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D57B31BD-7994-4FFB-89AD-C28B4E7C282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44934" y="1412565"/>
            <a:ext cx="648072" cy="53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933900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36135</TotalTime>
  <Words>64</Words>
  <Application>Microsoft Office PowerPoint</Application>
  <PresentationFormat>A4 纸张(210x297 毫米)</PresentationFormat>
  <Paragraphs>26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굴림</vt:lpstr>
      <vt:lpstr>宋体</vt:lpstr>
      <vt:lpstr>기본 디자인</vt:lpstr>
      <vt:lpstr>1_기본 디자인</vt:lpstr>
      <vt:lpstr>3_기본 디자인</vt:lpstr>
      <vt:lpstr>4_기본 디자인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934</cp:revision>
  <cp:lastPrinted>2025-09-28T06:57:09Z</cp:lastPrinted>
  <dcterms:created xsi:type="dcterms:W3CDTF">2007-11-09T05:41:00Z</dcterms:created>
  <dcterms:modified xsi:type="dcterms:W3CDTF">2025-09-30T02:58:30Z</dcterms:modified>
</cp:coreProperties>
</file>