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6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60" y="620688"/>
            <a:ext cx="339427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44008" y="3068960"/>
            <a:ext cx="383222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图中两根横向钢丝替换为</a:t>
            </a:r>
            <a:r>
              <a:rPr lang="en-US" altLang="zh-CN" dirty="0" smtClean="0"/>
              <a:t>S</a:t>
            </a:r>
            <a:r>
              <a:rPr lang="zh-CN" altLang="en-US" dirty="0" smtClean="0"/>
              <a:t>簧，增加</a:t>
            </a:r>
            <a:r>
              <a:rPr lang="en-US" altLang="zh-CN" dirty="0" smtClean="0"/>
              <a:t>4</a:t>
            </a:r>
            <a:endParaRPr lang="en-US" altLang="zh-CN" dirty="0" smtClean="0"/>
          </a:p>
          <a:p>
            <a:r>
              <a:rPr lang="zh-CN" altLang="en-US" dirty="0" smtClean="0"/>
              <a:t>个</a:t>
            </a:r>
            <a:r>
              <a:rPr lang="en-US" altLang="zh-CN" dirty="0" smtClean="0"/>
              <a:t>S</a:t>
            </a:r>
            <a:r>
              <a:rPr lang="zh-CN" altLang="en-US" dirty="0" smtClean="0"/>
              <a:t>簧固定挂钩（可借用欧马可）</a:t>
            </a:r>
            <a:endParaRPr lang="zh-CN" altLang="en-US" dirty="0" smtClean="0"/>
          </a:p>
          <a:p>
            <a:r>
              <a:rPr lang="zh-CN" altLang="en-US" dirty="0"/>
              <a:t>取消两根纵向支撑钢丝</a:t>
            </a:r>
            <a:endParaRPr lang="zh-CN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4725145"/>
            <a:ext cx="3672408" cy="1549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692696"/>
            <a:ext cx="4608512" cy="140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4008" y="3429000"/>
            <a:ext cx="3153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坐垫前支撑管高度降低</a:t>
            </a:r>
            <a:r>
              <a:rPr lang="en-US" altLang="zh-CN" dirty="0" smtClean="0"/>
              <a:t>15mm,</a:t>
            </a:r>
            <a:endParaRPr lang="en-US" altLang="zh-CN" dirty="0" smtClean="0"/>
          </a:p>
          <a:p>
            <a:r>
              <a:rPr lang="zh-CN" altLang="en-US" dirty="0" smtClean="0"/>
              <a:t>对应发泡厚度增加</a:t>
            </a:r>
            <a:r>
              <a:rPr lang="en-US" altLang="zh-CN" dirty="0" smtClean="0"/>
              <a:t>15mm</a:t>
            </a:r>
            <a:endParaRPr lang="zh-CN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92896"/>
            <a:ext cx="1865244" cy="285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3568" y="5805264"/>
            <a:ext cx="61372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关于发泡硬度，</a:t>
            </a:r>
            <a:r>
              <a:rPr lang="zh-CN" altLang="en-US" dirty="0"/>
              <a:t>坐垫泡沫</a:t>
            </a:r>
            <a:r>
              <a:rPr lang="en-US" altLang="zh-CN" dirty="0"/>
              <a:t>25%</a:t>
            </a:r>
            <a:r>
              <a:rPr lang="zh-CN" altLang="en-US" dirty="0"/>
              <a:t>的压陷硬度由</a:t>
            </a:r>
            <a:r>
              <a:rPr lang="en-US" altLang="zh-CN" dirty="0"/>
              <a:t>230N</a:t>
            </a:r>
            <a:r>
              <a:rPr lang="zh-CN" altLang="en-US" dirty="0"/>
              <a:t>调整为</a:t>
            </a:r>
            <a:r>
              <a:rPr lang="en-US" altLang="zh-CN" dirty="0"/>
              <a:t>215N</a:t>
            </a:r>
            <a:endParaRPr lang="en-US" altLang="zh-CN" dirty="0"/>
          </a:p>
        </p:txBody>
      </p:sp>
      <p:sp>
        <p:nvSpPr>
          <p:cNvPr id="2" name="文本框 1"/>
          <p:cNvSpPr txBox="1"/>
          <p:nvPr/>
        </p:nvSpPr>
        <p:spPr>
          <a:xfrm>
            <a:off x="5076190" y="104457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前横梁样件更改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025" y="4149090"/>
            <a:ext cx="2201545" cy="19196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169785" y="6190615"/>
            <a:ext cx="1489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数据示意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605" y="476250"/>
            <a:ext cx="3373120" cy="3484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3963" y="2348870"/>
            <a:ext cx="2926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 smtClean="0"/>
              <a:t>副驾大靠背骨架，图中</a:t>
            </a:r>
            <a:r>
              <a:rPr lang="zh-CN" dirty="0" smtClean="0"/>
              <a:t>红</a:t>
            </a:r>
            <a:endParaRPr lang="zh-CN" dirty="0" smtClean="0"/>
          </a:p>
          <a:p>
            <a:r>
              <a:rPr lang="zh-CN" dirty="0" smtClean="0"/>
              <a:t>色钢丝新开，焊接位置变更</a:t>
            </a:r>
            <a:endParaRPr lang="zh-C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WPS 演示</Application>
  <PresentationFormat>全屏显示(4:3)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hp</dc:creator>
  <cp:lastModifiedBy>a万胜</cp:lastModifiedBy>
  <cp:revision>8</cp:revision>
  <dcterms:created xsi:type="dcterms:W3CDTF">2025-05-12T07:10:00Z</dcterms:created>
  <dcterms:modified xsi:type="dcterms:W3CDTF">2025-10-20T07:19:01Z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82F9E778CD684962AC8A128D7E896032_12</vt:lpwstr>
  </property>
  <property fmtid="{D5CDD505-2E9C-101B-9397-08002B2CF9AE}" pid="3" name="KSOProductBuildVer">
    <vt:lpwstr>2052-12.1.0.22529</vt:lpwstr>
  </property>
</Properties>
</file>