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6"/>
  </p:notesMasterIdLst>
  <p:handoutMasterIdLst>
    <p:handoutMasterId r:id="rId7"/>
  </p:handoutMasterIdLst>
  <p:sldIdLst>
    <p:sldId id="335" r:id="rId5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2025-10-21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27" name="Text Box 3">
            <a:extLst>
              <a:ext uri="{FF2B5EF4-FFF2-40B4-BE49-F238E27FC236}">
                <a16:creationId xmlns:a16="http://schemas.microsoft.com/office/drawing/2014/main" id="{5B13177A-7544-4249-B936-CACCFB2A8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754" y="3068960"/>
            <a:ext cx="3873916" cy="9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问题点：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后侧钣金件与左右侧钣金件的孔径一致，焊接后出现双眼皮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建议：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将后侧钣金孔径调整为</a:t>
            </a: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11mm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1303AD0C-0BE6-4DD4-A2BF-39EB0409751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28737" y="1295400"/>
            <a:ext cx="2904183" cy="1709690"/>
          </a:xfrm>
          <a:prstGeom prst="rect">
            <a:avLst/>
          </a:prstGeom>
        </p:spPr>
      </p:pic>
      <p:sp>
        <p:nvSpPr>
          <p:cNvPr id="6" name="椭圆 5">
            <a:extLst>
              <a:ext uri="{FF2B5EF4-FFF2-40B4-BE49-F238E27FC236}">
                <a16:creationId xmlns:a16="http://schemas.microsoft.com/office/drawing/2014/main" id="{7546DD0E-1377-4675-8719-09C4AE1D17B4}"/>
              </a:ext>
            </a:extLst>
          </p:cNvPr>
          <p:cNvSpPr/>
          <p:nvPr/>
        </p:nvSpPr>
        <p:spPr>
          <a:xfrm>
            <a:off x="2000672" y="2276872"/>
            <a:ext cx="36004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85504E0D-6E69-4C42-AF5E-A3DF497ACC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2104" y="1295400"/>
            <a:ext cx="3873916" cy="2329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915059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46725</TotalTime>
  <Words>36</Words>
  <Application>Microsoft Office PowerPoint</Application>
  <PresentationFormat>A4 纸张(210x297 毫米)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Gulim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898</cp:revision>
  <cp:lastPrinted>2025-04-17T06:38:00Z</cp:lastPrinted>
  <dcterms:created xsi:type="dcterms:W3CDTF">2007-11-09T05:41:00Z</dcterms:created>
  <dcterms:modified xsi:type="dcterms:W3CDTF">2025-10-21T09:36:26Z</dcterms:modified>
</cp:coreProperties>
</file>