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749" r:id="rId2"/>
    <p:sldId id="802" r:id="rId3"/>
    <p:sldId id="805" r:id="rId4"/>
    <p:sldId id="804" r:id="rId5"/>
    <p:sldId id="771" r:id="rId6"/>
    <p:sldId id="803" r:id="rId7"/>
    <p:sldId id="810" r:id="rId8"/>
    <p:sldId id="809" r:id="rId9"/>
    <p:sldId id="677" r:id="rId10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87384" autoAdjust="0"/>
  </p:normalViewPr>
  <p:slideViewPr>
    <p:cSldViewPr showGuides="1">
      <p:cViewPr>
        <p:scale>
          <a:sx n="100" d="100"/>
          <a:sy n="100" d="100"/>
        </p:scale>
        <p:origin x="-2172" y="-72"/>
      </p:cViewPr>
      <p:guideLst>
        <p:guide orient="horz" pos="2144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83C91-6B63-4576-BB3A-9F31EFD2C095}" type="datetime1">
              <a:rPr lang="zh-CN" altLang="en-US"/>
              <a:pPr>
                <a:defRPr/>
              </a:pPr>
              <a:t>2025/10/15</a:t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205C5-2D7E-4101-911C-2963B61A3ACF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2025/10/15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2025/10/15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2025/10/15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2025/10/15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2025/10/15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2025/10/15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2025/10/15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5"/>
          <a:ext cx="9144000" cy="993775"/>
        </p:xfrm>
        <a:graphic>
          <a:graphicData uri="http://schemas.openxmlformats.org/presentationml/2006/ole">
            <p:oleObj spid="_x0000_s1025" name="Image" r:id="rId3" imgW="20317460" imgH="2298413" progId="">
              <p:embed/>
            </p:oleObj>
          </a:graphicData>
        </a:graphic>
      </p:graphicFrame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24107" y="285728"/>
            <a:ext cx="8229600" cy="42862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443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-9526" y="6715148"/>
            <a:ext cx="9162000" cy="171427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file:///C:\Users\Administrator\AppData\Local\Temp\wps\INetCache\291baafa89e66975f2c8bcaf6fd5e875" TargetMode="External"/><Relationship Id="rId5" Type="http://schemas.openxmlformats.org/officeDocument/2006/relationships/image" Target="NUL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7253" y="6276975"/>
            <a:ext cx="9169400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900721" y="2277072"/>
            <a:ext cx="7429552" cy="7576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安路普产品激光标记验证要求</a:t>
            </a:r>
            <a:endParaRPr lang="en-US" altLang="zh-CN" sz="4000" dirty="0">
              <a:solidFill>
                <a:schemeClr val="bg1">
                  <a:lumMod val="6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5206" y="6448032"/>
            <a:ext cx="185738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Version 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A02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1625" y="5157221"/>
            <a:ext cx="3647152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安路普（北京）汽车技术有限公司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Airlop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Beijing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Automotive Technology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Co.,LTD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zxf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4749" t="31482" r="5588" b="34128"/>
          <a:stretch>
            <a:fillRect/>
          </a:stretch>
        </p:blipFill>
        <p:spPr bwMode="auto">
          <a:xfrm>
            <a:off x="2357422" y="1142984"/>
            <a:ext cx="42148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312795" y="3599815"/>
            <a:ext cx="3048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编制：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审核：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批准：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020185" y="400494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996055" y="4425950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020185" y="484695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一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需求概述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1916832"/>
          <a:ext cx="8496944" cy="4138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728192"/>
                <a:gridCol w="4104456"/>
                <a:gridCol w="1872208"/>
              </a:tblGrid>
              <a:tr h="765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要求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70876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标记内容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字母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zh-CN" altLang="en-US" dirty="0" smtClean="0"/>
                        <a:t>文本</a:t>
                      </a:r>
                      <a:r>
                        <a:rPr lang="zh-CN" altLang="en-US" dirty="0" smtClean="0"/>
                        <a:t>（例：</a:t>
                      </a:r>
                      <a:r>
                        <a:rPr lang="en-US" altLang="zh-CN" dirty="0" smtClean="0"/>
                        <a:t>SLT0010322</a:t>
                      </a:r>
                      <a:r>
                        <a:rPr lang="zh-CN" altLang="en-US" dirty="0" smtClean="0"/>
                        <a:t>）</a:t>
                      </a:r>
                      <a:endParaRPr lang="en-US" altLang="zh-C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日期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zh-CN" altLang="en-US" dirty="0" smtClean="0"/>
                        <a:t>序列号</a:t>
                      </a:r>
                      <a:r>
                        <a:rPr lang="zh-CN" altLang="en-US" dirty="0" smtClean="0"/>
                        <a:t>（例：</a:t>
                      </a:r>
                      <a:r>
                        <a:rPr lang="en-US" altLang="zh-CN" dirty="0" smtClean="0"/>
                        <a:t>2509190001</a:t>
                      </a:r>
                      <a:r>
                        <a:rPr lang="zh-CN" altLang="en-US" dirty="0" smtClean="0"/>
                        <a:t>）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日期自动更新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序列号自动累加</a:t>
                      </a:r>
                      <a:endParaRPr lang="zh-CN" altLang="en-US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标记位置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样件平面、曲面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（详见后页说明）</a:t>
                      </a:r>
                      <a:endParaRPr lang="zh-CN" altLang="en-US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文字高度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≥</a:t>
                      </a:r>
                      <a:r>
                        <a:rPr lang="en-US" altLang="zh-CN" dirty="0" smtClean="0"/>
                        <a:t>2mm</a:t>
                      </a:r>
                      <a:r>
                        <a:rPr lang="zh-CN" altLang="en-US" dirty="0" smtClean="0"/>
                        <a:t>；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 smtClean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标记效果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光滑凹坑样式，对光目视可清晰识别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设备寿命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≥</a:t>
                      </a:r>
                      <a:r>
                        <a:rPr lang="en-US" altLang="zh-CN" dirty="0" smtClean="0"/>
                        <a:t>40,000</a:t>
                      </a:r>
                      <a:r>
                        <a:rPr lang="zh-CN" altLang="en-US" dirty="0" smtClean="0"/>
                        <a:t>小时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126876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设备用于安路普气阀、气囊、调节手柄产品标记永久追溯信息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33269" t="22833" r="28932" b="25367"/>
          <a:stretch>
            <a:fillRect/>
          </a:stretch>
        </p:blipFill>
        <p:spPr bwMode="auto">
          <a:xfrm>
            <a:off x="2195736" y="2354880"/>
            <a:ext cx="3816424" cy="294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标记产品和位置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5816" y="53012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材质：</a:t>
            </a:r>
            <a:r>
              <a:rPr lang="en-US" altLang="zh-CN" dirty="0" smtClean="0"/>
              <a:t>POM</a:t>
            </a:r>
            <a:r>
              <a:rPr lang="zh-CN" altLang="en-US" dirty="0" smtClean="0"/>
              <a:t>，白色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、轻卡悬浮阀体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15" idx="1"/>
          </p:cNvCxnSpPr>
          <p:nvPr/>
        </p:nvCxnSpPr>
        <p:spPr bwMode="auto">
          <a:xfrm flipH="1" flipV="1">
            <a:off x="4860032" y="3645024"/>
            <a:ext cx="1296144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" name="直接箭头连接符 11"/>
          <p:cNvCxnSpPr>
            <a:stCxn id="15" idx="1"/>
          </p:cNvCxnSpPr>
          <p:nvPr/>
        </p:nvCxnSpPr>
        <p:spPr bwMode="auto">
          <a:xfrm flipH="1">
            <a:off x="3923928" y="3789040"/>
            <a:ext cx="2232248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5" name="矩形 14"/>
          <p:cNvSpPr/>
          <p:nvPr/>
        </p:nvSpPr>
        <p:spPr bwMode="auto">
          <a:xfrm>
            <a:off x="6156176" y="3429000"/>
            <a:ext cx="2088232" cy="7200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标记在这两个曲面中的任意一个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33662" t="17234" r="31688" b="29567"/>
          <a:stretch>
            <a:fillRect/>
          </a:stretch>
        </p:blipFill>
        <p:spPr bwMode="auto">
          <a:xfrm>
            <a:off x="1979713" y="1943016"/>
            <a:ext cx="3888432" cy="33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标记产品和位置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5816" y="53012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材质：</a:t>
            </a:r>
            <a:r>
              <a:rPr lang="en-US" altLang="zh-CN" dirty="0" smtClean="0"/>
              <a:t>POM</a:t>
            </a:r>
            <a:r>
              <a:rPr lang="zh-CN" altLang="en-US" dirty="0" smtClean="0"/>
              <a:t>，白色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VDC</a:t>
            </a:r>
            <a:r>
              <a:rPr lang="zh-CN" altLang="en-US" dirty="0" smtClean="0"/>
              <a:t>阀体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11" idx="1"/>
          </p:cNvCxnSpPr>
          <p:nvPr/>
        </p:nvCxnSpPr>
        <p:spPr bwMode="auto">
          <a:xfrm flipH="1">
            <a:off x="4427984" y="2636912"/>
            <a:ext cx="1584176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1" name="矩形 10"/>
          <p:cNvSpPr/>
          <p:nvPr/>
        </p:nvSpPr>
        <p:spPr bwMode="auto">
          <a:xfrm>
            <a:off x="6012160" y="2420888"/>
            <a:ext cx="2016224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标记在这个曲面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标记产品和位置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5816" y="53012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材质：</a:t>
            </a:r>
            <a:r>
              <a:rPr lang="en-US" altLang="zh-CN" dirty="0" smtClean="0"/>
              <a:t>PA6+GF30</a:t>
            </a:r>
            <a:r>
              <a:rPr lang="zh-CN" altLang="en-US" dirty="0" smtClean="0"/>
              <a:t>，本色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32087" t="17934" r="32870" b="22567"/>
          <a:stretch>
            <a:fillRect/>
          </a:stretch>
        </p:blipFill>
        <p:spPr bwMode="auto">
          <a:xfrm>
            <a:off x="2627784" y="1844824"/>
            <a:ext cx="34682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51520" y="11247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2.0</a:t>
            </a:r>
            <a:r>
              <a:rPr lang="zh-CN" altLang="en-US" dirty="0" smtClean="0"/>
              <a:t>小气囊上盖</a:t>
            </a:r>
            <a:endParaRPr lang="zh-CN" altLang="en-US" dirty="0"/>
          </a:p>
        </p:txBody>
      </p:sp>
      <p:cxnSp>
        <p:nvCxnSpPr>
          <p:cNvPr id="34" name="直接箭头连接符 33"/>
          <p:cNvCxnSpPr>
            <a:stCxn id="35" idx="1"/>
          </p:cNvCxnSpPr>
          <p:nvPr/>
        </p:nvCxnSpPr>
        <p:spPr bwMode="auto">
          <a:xfrm flipH="1">
            <a:off x="5148064" y="2636912"/>
            <a:ext cx="792088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5" name="矩形 34"/>
          <p:cNvSpPr/>
          <p:nvPr/>
        </p:nvSpPr>
        <p:spPr bwMode="auto">
          <a:xfrm>
            <a:off x="5940152" y="2420888"/>
            <a:ext cx="2016224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标记在这个平面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32481" t="22833" r="34051" b="26067"/>
          <a:stretch>
            <a:fillRect/>
          </a:stretch>
        </p:blipFill>
        <p:spPr bwMode="auto">
          <a:xfrm>
            <a:off x="2267744" y="1772816"/>
            <a:ext cx="3960440" cy="34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标记产品和位置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5816" y="53012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材质：</a:t>
            </a:r>
            <a:r>
              <a:rPr lang="en-US" altLang="zh-CN" dirty="0" smtClean="0"/>
              <a:t>PA66+GF30</a:t>
            </a:r>
            <a:r>
              <a:rPr lang="zh-CN" altLang="en-US" dirty="0" smtClean="0"/>
              <a:t>，本色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、轻卡气囊上盖</a:t>
            </a:r>
            <a:endParaRPr lang="zh-CN" altLang="en-US" dirty="0"/>
          </a:p>
        </p:txBody>
      </p:sp>
      <p:cxnSp>
        <p:nvCxnSpPr>
          <p:cNvPr id="9" name="直接箭头连接符 8"/>
          <p:cNvCxnSpPr>
            <a:stCxn id="10" idx="1"/>
          </p:cNvCxnSpPr>
          <p:nvPr/>
        </p:nvCxnSpPr>
        <p:spPr bwMode="auto">
          <a:xfrm flipH="1">
            <a:off x="5076056" y="3356992"/>
            <a:ext cx="1368152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" name="矩形 9"/>
          <p:cNvSpPr/>
          <p:nvPr/>
        </p:nvSpPr>
        <p:spPr bwMode="auto">
          <a:xfrm>
            <a:off x="6444208" y="3140968"/>
            <a:ext cx="2016224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标记在这个平面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32481" t="20034" r="32869" b="23267"/>
          <a:stretch>
            <a:fillRect/>
          </a:stretch>
        </p:blipFill>
        <p:spPr bwMode="auto">
          <a:xfrm>
            <a:off x="2843808" y="2098488"/>
            <a:ext cx="3479498" cy="320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标记产品和位置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5816" y="53012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材质：</a:t>
            </a:r>
            <a:r>
              <a:rPr lang="en-US" altLang="zh-CN" dirty="0" smtClean="0"/>
              <a:t>PA66+GF30</a:t>
            </a:r>
            <a:r>
              <a:rPr lang="zh-CN" altLang="en-US" dirty="0" smtClean="0"/>
              <a:t>，黑色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3.0</a:t>
            </a:r>
            <a:r>
              <a:rPr lang="zh-CN" altLang="en-US" dirty="0" smtClean="0"/>
              <a:t>气囊上盖</a:t>
            </a:r>
            <a:endParaRPr lang="zh-CN" altLang="en-US" dirty="0"/>
          </a:p>
        </p:txBody>
      </p:sp>
      <p:cxnSp>
        <p:nvCxnSpPr>
          <p:cNvPr id="9" name="直接箭头连接符 8"/>
          <p:cNvCxnSpPr>
            <a:stCxn id="10" idx="1"/>
          </p:cNvCxnSpPr>
          <p:nvPr/>
        </p:nvCxnSpPr>
        <p:spPr bwMode="auto">
          <a:xfrm flipH="1">
            <a:off x="5076056" y="3356992"/>
            <a:ext cx="1368152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" name="矩形 9"/>
          <p:cNvSpPr/>
          <p:nvPr/>
        </p:nvSpPr>
        <p:spPr bwMode="auto">
          <a:xfrm>
            <a:off x="6444208" y="3140968"/>
            <a:ext cx="2016224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标记在这个平面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42325" t="17234" r="33263" b="27467"/>
          <a:stretch>
            <a:fillRect/>
          </a:stretch>
        </p:blipFill>
        <p:spPr bwMode="auto">
          <a:xfrm>
            <a:off x="2915816" y="1844824"/>
            <a:ext cx="3312368" cy="422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标记产品和位置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5816" y="602128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材质：</a:t>
            </a:r>
            <a:r>
              <a:rPr lang="en-US" altLang="zh-CN" dirty="0" smtClean="0"/>
              <a:t>PA6+GF30</a:t>
            </a:r>
            <a:r>
              <a:rPr lang="zh-CN" altLang="en-US" dirty="0" smtClean="0"/>
              <a:t>，黑色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11247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、升降调节手柄底座</a:t>
            </a:r>
            <a:endParaRPr lang="zh-CN" altLang="en-US" dirty="0"/>
          </a:p>
        </p:txBody>
      </p:sp>
      <p:cxnSp>
        <p:nvCxnSpPr>
          <p:cNvPr id="34" name="直接箭头连接符 33"/>
          <p:cNvCxnSpPr>
            <a:stCxn id="35" idx="1"/>
          </p:cNvCxnSpPr>
          <p:nvPr/>
        </p:nvCxnSpPr>
        <p:spPr bwMode="auto">
          <a:xfrm flipH="1">
            <a:off x="4932040" y="2636912"/>
            <a:ext cx="1008112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5" name="矩形 34"/>
          <p:cNvSpPr/>
          <p:nvPr/>
        </p:nvSpPr>
        <p:spPr bwMode="auto">
          <a:xfrm>
            <a:off x="5940152" y="2420888"/>
            <a:ext cx="2016224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标记在这个平面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0"/>
            <a:ext cx="9144000" cy="179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9000">
                <a:srgbClr val="D8D8D8"/>
              </a:gs>
              <a:gs pos="53999">
                <a:srgbClr val="A5A5A5"/>
              </a:gs>
              <a:gs pos="68999">
                <a:srgbClr val="7F7F7F"/>
              </a:gs>
              <a:gs pos="81999">
                <a:srgbClr val="BFBFBF"/>
              </a:gs>
              <a:gs pos="100000">
                <a:srgbClr val="59595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2F5B5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5" name="Picture 9" descr="dot-pattern.jpg"/>
          <p:cNvPicPr>
            <a:picLocks noChangeAspect="1" noChangeArrowheads="1"/>
          </p:cNvPicPr>
          <p:nvPr/>
        </p:nvPicPr>
        <p:blipFill>
          <a:blip r:embed="rId2" cstate="print"/>
          <a:srcRect r="6546"/>
          <a:stretch>
            <a:fillRect/>
          </a:stretch>
        </p:blipFill>
        <p:spPr bwMode="auto">
          <a:xfrm>
            <a:off x="-12700" y="0"/>
            <a:ext cx="9156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050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-9525" y="6305550"/>
            <a:ext cx="9215438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pic>
        <p:nvPicPr>
          <p:cNvPr id="28678" name="Picture 18" descr="Glo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08738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43125" y="2786063"/>
            <a:ext cx="4481513" cy="863600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>
            <a:spAutoFit/>
          </a:bodyPr>
          <a:lstStyle/>
          <a:p>
            <a:pPr algn="l" eaLnBrk="1" hangingPunct="1"/>
            <a:r>
              <a:rPr lang="en-US" altLang="zh-CN" dirty="0">
                <a:solidFill>
                  <a:srgbClr val="DB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46c5f3-42ec-4fb9-93ce-cec530f66613"/>
  <p:tag name="COMMONDATA" val="eyJoZGlkIjoiNGQ5N2MyOWNkNGEzZTg1YzQ5MjExMDk3ZDIyNjRmMz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17.5007874015748,&quot;width&quot;:6637.5007874015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271</Words>
  <Application>Microsoft Office PowerPoint</Application>
  <PresentationFormat>全屏显示(4:3)</PresentationFormat>
  <Paragraphs>73</Paragraphs>
  <Slides>9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Image</vt:lpstr>
      <vt:lpstr>幻灯片 1</vt:lpstr>
      <vt:lpstr>▋▍一.需求概述</vt:lpstr>
      <vt:lpstr>▋▍二.标记产品和位置</vt:lpstr>
      <vt:lpstr>▋▍二.标记产品和位置</vt:lpstr>
      <vt:lpstr>▋▍二.标记产品和位置</vt:lpstr>
      <vt:lpstr>▋▍二.标记产品和位置</vt:lpstr>
      <vt:lpstr>▋▍二.标记产品和位置</vt:lpstr>
      <vt:lpstr>▋▍二.标记产品和位置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zxf</dc:creator>
  <cp:lastModifiedBy>Senbowe</cp:lastModifiedBy>
  <cp:revision>1590</cp:revision>
  <dcterms:created xsi:type="dcterms:W3CDTF">2011-10-13T04:40:00Z</dcterms:created>
  <dcterms:modified xsi:type="dcterms:W3CDTF">2025-10-15T01:01:27Z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CC43CA3F54E44A3FBDAC71C581D2F84F_12</vt:lpwstr>
  </property>
</Properties>
</file>