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29" r:id="rId3"/>
    <p:sldId id="351" r:id="rId5"/>
    <p:sldId id="352" r:id="rId6"/>
    <p:sldId id="353" r:id="rId7"/>
  </p:sldIdLst>
  <p:sldSz cx="12190095" cy="6858000"/>
  <p:notesSz cx="9865995" cy="673544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73" userDrawn="1">
          <p15:clr>
            <a:srgbClr val="A4A3A4"/>
          </p15:clr>
        </p15:guide>
        <p15:guide id="3" pos="3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892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8712" autoAdjust="0"/>
  </p:normalViewPr>
  <p:slideViewPr>
    <p:cSldViewPr showGuides="1">
      <p:cViewPr>
        <p:scale>
          <a:sx n="100" d="100"/>
          <a:sy n="100" d="100"/>
        </p:scale>
        <p:origin x="-1224" y="-366"/>
      </p:cViewPr>
      <p:guideLst>
        <p:guide orient="horz" pos="2160"/>
        <p:guide pos="2873"/>
        <p:guide pos="3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21"/>
        <p:guide pos="30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13619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3619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</a:ln>
        </p:spPr>
        <p:txBody>
          <a:bodyPr/>
          <a:lstStyle/>
          <a:p>
            <a:fld id="{59FCA956-FCF2-4C3B-8BB9-40BEACDB7C6C}" type="slidenum">
              <a:rPr lang="en-US" altLang="zh-CN" smtClean="0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547093"/>
            <a:ext cx="12190413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595764"/>
            <a:ext cx="12190413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59502" y="44624"/>
            <a:ext cx="3312369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/>
          <p:nvPr userDrawn="1"/>
        </p:nvSpPr>
        <p:spPr>
          <a:xfrm>
            <a:off x="9047534" y="6525344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521" y="1600201"/>
            <a:ext cx="10971372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auto">
          <a:xfrm>
            <a:off x="-5973" y="4083838"/>
            <a:ext cx="12190413" cy="10953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b="1" dirty="0">
              <a:solidFill>
                <a:schemeClr val="bg1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</p:txBody>
      </p:sp>
      <p:sp>
        <p:nvSpPr>
          <p:cNvPr id="1028" name="Rectangle 19"/>
          <p:cNvSpPr>
            <a:spLocks noChangeArrowheads="1"/>
          </p:cNvSpPr>
          <p:nvPr/>
        </p:nvSpPr>
        <p:spPr bwMode="auto">
          <a:xfrm>
            <a:off x="860561" y="4293096"/>
            <a:ext cx="10269848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附件</a:t>
            </a:r>
            <a:r>
              <a:rPr lang="en-US" altLang="zh-CN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：骨架新增状态前后对比</a:t>
            </a:r>
            <a:endParaRPr lang="zh-CN" altLang="en-US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aphicFrame>
        <p:nvGraphicFramePr>
          <p:cNvPr id="6" name="Group 18"/>
          <p:cNvGraphicFramePr>
            <a:graphicFrameLocks noGrp="1"/>
          </p:cNvGraphicFramePr>
          <p:nvPr/>
        </p:nvGraphicFramePr>
        <p:xfrm>
          <a:off x="3638077" y="5377761"/>
          <a:ext cx="6628537" cy="1075575"/>
        </p:xfrm>
        <a:graphic>
          <a:graphicData uri="http://schemas.openxmlformats.org/drawingml/2006/table">
            <a:tbl>
              <a:tblPr/>
              <a:tblGrid>
                <a:gridCol w="2508192"/>
                <a:gridCol w="4120345"/>
              </a:tblGrid>
              <a:tr h="3703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公司  </a:t>
                      </a:r>
                      <a:r>
                        <a:rPr kumimoji="0" lang="en-US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rPr>
                        <a:t>Company</a:t>
                      </a:r>
                      <a:endParaRPr kumimoji="0" lang="en-US" altLang="zh-CN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rPr>
                        <a:t>北京光华荣昌汽车部件有限公司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版本号 </a:t>
                      </a:r>
                      <a:r>
                        <a:rPr kumimoji="0" lang="en-US" altLang="zh-C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Version</a:t>
                      </a:r>
                      <a:endParaRPr kumimoji="0" lang="en-US" altLang="zh-CN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V1.0</a:t>
                      </a:r>
                      <a:endParaRPr kumimoji="0" lang="en-US" altLang="zh-CN" sz="1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日期 </a:t>
                      </a:r>
                      <a:r>
                        <a:rPr kumimoji="0" lang="en-US" altLang="zh-C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Date</a:t>
                      </a:r>
                      <a:endParaRPr kumimoji="0" lang="en-US" altLang="zh-CN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2025.10.24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841374" y="332656"/>
          <a:ext cx="10874279" cy="3714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7" name="Picture" r:id="rId1" imgW="5419725" imgH="2466975" progId="StaticDib">
                  <p:embed/>
                </p:oleObj>
              </mc:Choice>
              <mc:Fallback>
                <p:oleObj name="Picture" r:id="rId1" imgW="5419725" imgH="2466975" progId="StaticDib">
                  <p:embed/>
                  <p:pic>
                    <p:nvPicPr>
                      <p:cNvPr id="0" name="图片 1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grayscl/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4" y="332656"/>
                        <a:ext cx="10874279" cy="371438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750" y="241935"/>
            <a:ext cx="6282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靠背骨架焊接总成</a:t>
            </a:r>
            <a:r>
              <a:rPr lang="en-US" altLang="zh-CN"/>
              <a:t>-SLT0012919</a:t>
            </a:r>
            <a:r>
              <a:rPr lang="zh-CN" altLang="en-US"/>
              <a:t>（减震座椅）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0500" y="1484630"/>
            <a:ext cx="3403960" cy="3600000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>
            <a:off x="8111490" y="1556385"/>
            <a:ext cx="3845560" cy="3599180"/>
            <a:chOff x="12774" y="1884"/>
            <a:chExt cx="6056" cy="5668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2774" y="1884"/>
              <a:ext cx="6057" cy="5669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14928" y="6534"/>
              <a:ext cx="161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/>
                <a:t>借用件</a:t>
              </a:r>
              <a:endParaRPr lang="zh-CN" altLang="en-US"/>
            </a:p>
          </p:txBody>
        </p:sp>
      </p:grpSp>
      <p:sp>
        <p:nvSpPr>
          <p:cNvPr id="8" name="文本框 7"/>
          <p:cNvSpPr txBox="1"/>
          <p:nvPr/>
        </p:nvSpPr>
        <p:spPr>
          <a:xfrm>
            <a:off x="1198880" y="4509135"/>
            <a:ext cx="1219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新增状态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3679190" y="1504315"/>
            <a:ext cx="40633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变更明细：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3957320" y="2117090"/>
            <a:ext cx="40633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、左右调角器下连接板使用新状态，匹配新转台减震器；</a:t>
            </a:r>
            <a:endParaRPr lang="en-US" altLang="zh-CN"/>
          </a:p>
        </p:txBody>
      </p:sp>
      <p:sp>
        <p:nvSpPr>
          <p:cNvPr id="11" name="文本框 10"/>
          <p:cNvSpPr txBox="1"/>
          <p:nvPr/>
        </p:nvSpPr>
        <p:spPr>
          <a:xfrm>
            <a:off x="4006850" y="3106420"/>
            <a:ext cx="40633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、靠背支撑焊接总成变更（为避让头枕杆），风扇钣金不焊接在骨架上；</a:t>
            </a:r>
            <a:endParaRPr lang="zh-CN" alt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750" y="241935"/>
            <a:ext cx="6282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基础款背骨架</a:t>
            </a:r>
            <a:endParaRPr lang="zh-CN"/>
          </a:p>
        </p:txBody>
      </p:sp>
      <p:sp>
        <p:nvSpPr>
          <p:cNvPr id="9" name="文本框 8"/>
          <p:cNvSpPr txBox="1"/>
          <p:nvPr/>
        </p:nvSpPr>
        <p:spPr>
          <a:xfrm>
            <a:off x="3679190" y="1504315"/>
            <a:ext cx="40633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变更明细：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3957320" y="2117090"/>
            <a:ext cx="40633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、左右调角器下连接板使用新状态，匹配新转台减震器；</a:t>
            </a:r>
            <a:endParaRPr lang="en-US" altLang="zh-CN"/>
          </a:p>
        </p:txBody>
      </p:sp>
      <p:sp>
        <p:nvSpPr>
          <p:cNvPr id="11" name="文本框 10"/>
          <p:cNvSpPr txBox="1"/>
          <p:nvPr/>
        </p:nvSpPr>
        <p:spPr>
          <a:xfrm>
            <a:off x="4006850" y="3106420"/>
            <a:ext cx="40633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、靠背支撑焊接总成变更（为避让头枕杆），风扇钣金不焊接在骨架上；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2300" y="1196340"/>
            <a:ext cx="2893695" cy="306895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86535" y="4220845"/>
            <a:ext cx="1219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新增状态</a:t>
            </a:r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8183880" y="909320"/>
            <a:ext cx="3845560" cy="3599180"/>
            <a:chOff x="12774" y="1884"/>
            <a:chExt cx="6056" cy="5668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2774" y="1884"/>
              <a:ext cx="6057" cy="5669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14928" y="6534"/>
              <a:ext cx="161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/>
                <a:t>借用件</a:t>
              </a:r>
              <a:endParaRPr lang="zh-CN" altLang="en-US"/>
            </a:p>
          </p:txBody>
        </p: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750" y="241935"/>
            <a:ext cx="6282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副驾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3679190" y="1504315"/>
            <a:ext cx="40633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变更明细：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3957320" y="2117090"/>
            <a:ext cx="40633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中间背骨架在原背骨架上新增状态</a:t>
            </a:r>
            <a:endParaRPr 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255" y="1124585"/>
            <a:ext cx="3755390" cy="408876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WPS 演示</Application>
  <PresentationFormat>自定义</PresentationFormat>
  <Paragraphs>44</Paragraphs>
  <Slides>4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微软雅黑</vt:lpstr>
      <vt:lpstr>黑体</vt:lpstr>
      <vt:lpstr>Arial Unicode MS</vt:lpstr>
      <vt:lpstr>Office 主题</vt:lpstr>
      <vt:lpstr>StaticDib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a万胜</cp:lastModifiedBy>
  <cp:revision>3410</cp:revision>
  <dcterms:created xsi:type="dcterms:W3CDTF">2013-01-09T01:05:00Z</dcterms:created>
  <dcterms:modified xsi:type="dcterms:W3CDTF">2025-11-01T08:04:24Z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D563747DA9A84959AA4224462B7975D8_13</vt:lpwstr>
  </property>
</Properties>
</file>