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513" r:id="rId2"/>
    <p:sldId id="1512" r:id="rId3"/>
  </p:sldIdLst>
  <p:sldSz cx="12192000" cy="6858000"/>
  <p:notesSz cx="9866313" cy="6735763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7">
            <a:extLst>
              <a:ext uri="{FF2B5EF4-FFF2-40B4-BE49-F238E27FC236}">
                <a16:creationId xmlns:a16="http://schemas.microsoft.com/office/drawing/2014/main" id="{BE205B37-7819-43EB-B266-8D7A385F484C}"/>
              </a:ext>
            </a:extLst>
          </p:cNvPr>
          <p:cNvSpPr/>
          <p:nvPr/>
        </p:nvSpPr>
        <p:spPr>
          <a:xfrm>
            <a:off x="7032104" y="4355449"/>
            <a:ext cx="3744416" cy="152669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方案：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开发简易焊胎，人工焊接，人工作业时间预估为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65s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，费用预估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关于统帅驾驶员座垫前横梁总成焊接夹具的开发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F9F1777C-0B32-42B2-9289-D856B6A248AA}"/>
              </a:ext>
            </a:extLst>
          </p:cNvPr>
          <p:cNvSpPr/>
          <p:nvPr/>
        </p:nvSpPr>
        <p:spPr>
          <a:xfrm>
            <a:off x="260750" y="874539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变更前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661D4AA-3EDD-46F9-8241-4C4EE2C6DE81}"/>
              </a:ext>
            </a:extLst>
          </p:cNvPr>
          <p:cNvGrpSpPr/>
          <p:nvPr/>
        </p:nvGrpSpPr>
        <p:grpSpPr>
          <a:xfrm>
            <a:off x="485742" y="1500250"/>
            <a:ext cx="3902385" cy="2274984"/>
            <a:chOff x="114227" y="2274784"/>
            <a:chExt cx="3902385" cy="22749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24C2F12-1FB1-4859-A85D-30A8B24F7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27" y="3289099"/>
              <a:ext cx="990113" cy="474560"/>
            </a:xfrm>
            <a:prstGeom prst="rect">
              <a:avLst/>
            </a:prstGeom>
          </p:spPr>
        </p:pic>
        <p:sp>
          <p:nvSpPr>
            <p:cNvPr id="5" name="左大括号 4">
              <a:extLst>
                <a:ext uri="{FF2B5EF4-FFF2-40B4-BE49-F238E27FC236}">
                  <a16:creationId xmlns:a16="http://schemas.microsoft.com/office/drawing/2014/main" id="{7EA66C38-F0F1-49FB-8258-A251C06C8A2F}"/>
                </a:ext>
              </a:extLst>
            </p:cNvPr>
            <p:cNvSpPr/>
            <p:nvPr/>
          </p:nvSpPr>
          <p:spPr>
            <a:xfrm>
              <a:off x="1151317" y="2695840"/>
              <a:ext cx="409126" cy="17303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B3F0246-56A3-48FE-96D2-F6B581F8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0887" y="2274784"/>
              <a:ext cx="547682" cy="21855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75C47DD-3ED0-4F6B-8E89-227E7942A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831" y="2790106"/>
              <a:ext cx="449179" cy="47309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FE0C5B6-5F3C-48B1-97EB-E64717B4A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664" y="3573016"/>
              <a:ext cx="433318" cy="327230"/>
            </a:xfrm>
            <a:prstGeom prst="rect">
              <a:avLst/>
            </a:prstGeom>
          </p:spPr>
        </p:pic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C5C51AFE-5EF8-45FF-A44B-E288233E2DB3}"/>
                </a:ext>
              </a:extLst>
            </p:cNvPr>
            <p:cNvSpPr/>
            <p:nvPr/>
          </p:nvSpPr>
          <p:spPr>
            <a:xfrm>
              <a:off x="2644511" y="2284694"/>
              <a:ext cx="288032" cy="154262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2229AF-3D4D-46E2-99F9-E7024D7DE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8907" y="4255899"/>
              <a:ext cx="597616" cy="29386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9D1DAE8-0CA4-4E98-8000-A3A3D8946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9508" y="3624265"/>
              <a:ext cx="440384" cy="40610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0126BD6-BB8A-4357-BDE3-4F955BCD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1144" y="2663567"/>
              <a:ext cx="964903" cy="617156"/>
            </a:xfrm>
            <a:prstGeom prst="rect">
              <a:avLst/>
            </a:prstGeom>
          </p:spPr>
        </p:pic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88CCECC1-B31D-4048-9D06-88C712043A05}"/>
                </a:ext>
              </a:extLst>
            </p:cNvPr>
            <p:cNvSpPr/>
            <p:nvPr/>
          </p:nvSpPr>
          <p:spPr>
            <a:xfrm>
              <a:off x="3670116" y="2703873"/>
              <a:ext cx="346496" cy="473091"/>
            </a:xfrm>
            <a:prstGeom prst="homePlate">
              <a:avLst>
                <a:gd name="adj" fmla="val 0"/>
              </a:avLst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50000"/>
                    </a:schemeClr>
                  </a:solidFill>
                </a14:hiddenFill>
              </a:ext>
            </a:extLst>
          </p:spPr>
          <p:txBody>
            <a:bodyPr wrap="none" anchor="ctr" anchorCtr="0"/>
            <a:lstStyle/>
            <a:p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X2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AutoShape 7">
              <a:extLst>
                <a:ext uri="{FF2B5EF4-FFF2-40B4-BE49-F238E27FC236}">
                  <a16:creationId xmlns:a16="http://schemas.microsoft.com/office/drawing/2014/main" id="{13A825B0-E7EE-46FB-9BAD-4E9906DFDFC2}"/>
                </a:ext>
              </a:extLst>
            </p:cNvPr>
            <p:cNvSpPr/>
            <p:nvPr/>
          </p:nvSpPr>
          <p:spPr>
            <a:xfrm>
              <a:off x="3670116" y="3512273"/>
              <a:ext cx="346496" cy="473091"/>
            </a:xfrm>
            <a:prstGeom prst="homePlate">
              <a:avLst>
                <a:gd name="adj" fmla="val 0"/>
              </a:avLst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50000"/>
                    </a:schemeClr>
                  </a:solidFill>
                </a14:hiddenFill>
              </a:ext>
            </a:extLst>
          </p:spPr>
          <p:txBody>
            <a:bodyPr wrap="none" anchor="ctr" anchorCtr="0"/>
            <a:lstStyle/>
            <a:p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X2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AutoShape 7">
            <a:extLst>
              <a:ext uri="{FF2B5EF4-FFF2-40B4-BE49-F238E27FC236}">
                <a16:creationId xmlns:a16="http://schemas.microsoft.com/office/drawing/2014/main" id="{C604A4C0-A791-435D-BA71-7C5510945E97}"/>
              </a:ext>
            </a:extLst>
          </p:cNvPr>
          <p:cNvSpPr/>
          <p:nvPr/>
        </p:nvSpPr>
        <p:spPr>
          <a:xfrm>
            <a:off x="3192247" y="852108"/>
            <a:ext cx="1195880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400" b="1" dirty="0"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机器人焊接</a:t>
            </a:r>
          </a:p>
        </p:txBody>
      </p:sp>
      <p:sp>
        <p:nvSpPr>
          <p:cNvPr id="40" name="AutoShape 7">
            <a:extLst>
              <a:ext uri="{FF2B5EF4-FFF2-40B4-BE49-F238E27FC236}">
                <a16:creationId xmlns:a16="http://schemas.microsoft.com/office/drawing/2014/main" id="{01FA8C81-5120-487B-BBF6-FD8260C2361E}"/>
              </a:ext>
            </a:extLst>
          </p:cNvPr>
          <p:cNvSpPr/>
          <p:nvPr/>
        </p:nvSpPr>
        <p:spPr>
          <a:xfrm>
            <a:off x="1761682" y="852108"/>
            <a:ext cx="1195880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400" b="1" dirty="0"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人工焊接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9FA8E0-C5DF-4F13-BB27-3D3473416F5B}"/>
              </a:ext>
            </a:extLst>
          </p:cNvPr>
          <p:cNvGrpSpPr/>
          <p:nvPr/>
        </p:nvGrpSpPr>
        <p:grpSpPr>
          <a:xfrm>
            <a:off x="5888351" y="1414923"/>
            <a:ext cx="3912392" cy="2645631"/>
            <a:chOff x="5913328" y="1263525"/>
            <a:chExt cx="3912392" cy="2645631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8309123-B37E-452B-A44E-ECF4251F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3328" y="2277840"/>
              <a:ext cx="990113" cy="474560"/>
            </a:xfrm>
            <a:prstGeom prst="rect">
              <a:avLst/>
            </a:prstGeom>
          </p:spPr>
        </p:pic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979AF85F-986B-45EF-A3DC-21D03D2F9852}"/>
                </a:ext>
              </a:extLst>
            </p:cNvPr>
            <p:cNvSpPr/>
            <p:nvPr/>
          </p:nvSpPr>
          <p:spPr>
            <a:xfrm>
              <a:off x="6950418" y="1684580"/>
              <a:ext cx="427642" cy="217646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063DEBD9-5AA1-41CD-A2FD-ECF908CAA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49988" y="1263525"/>
              <a:ext cx="547682" cy="218559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9C4B9BD8-AB1A-461A-9F07-37E7D4B2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49988" y="1880929"/>
              <a:ext cx="433318" cy="327230"/>
            </a:xfrm>
            <a:prstGeom prst="rect">
              <a:avLst/>
            </a:prstGeom>
          </p:spPr>
        </p:pic>
        <p:sp>
          <p:nvSpPr>
            <p:cNvPr id="51" name="左大括号 50">
              <a:extLst>
                <a:ext uri="{FF2B5EF4-FFF2-40B4-BE49-F238E27FC236}">
                  <a16:creationId xmlns:a16="http://schemas.microsoft.com/office/drawing/2014/main" id="{3743B537-7A03-418B-BBC5-97889500AB80}"/>
                </a:ext>
              </a:extLst>
            </p:cNvPr>
            <p:cNvSpPr/>
            <p:nvPr/>
          </p:nvSpPr>
          <p:spPr>
            <a:xfrm>
              <a:off x="8443612" y="1273435"/>
              <a:ext cx="346496" cy="81206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913CA724-A822-4E41-8C7F-D5288C58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48769" y="2946616"/>
              <a:ext cx="597616" cy="293869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8104BC60-8E1C-4EC1-91CA-B9331E1D3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13639" y="2288026"/>
              <a:ext cx="440384" cy="406102"/>
            </a:xfrm>
            <a:prstGeom prst="rect">
              <a:avLst/>
            </a:prstGeom>
          </p:spPr>
        </p:pic>
        <p:sp>
          <p:nvSpPr>
            <p:cNvPr id="56" name="AutoShape 7">
              <a:extLst>
                <a:ext uri="{FF2B5EF4-FFF2-40B4-BE49-F238E27FC236}">
                  <a16:creationId xmlns:a16="http://schemas.microsoft.com/office/drawing/2014/main" id="{D8E124D2-16FC-496B-98DF-3DC0FE05DC4D}"/>
                </a:ext>
              </a:extLst>
            </p:cNvPr>
            <p:cNvSpPr/>
            <p:nvPr/>
          </p:nvSpPr>
          <p:spPr>
            <a:xfrm>
              <a:off x="9479224" y="1820728"/>
              <a:ext cx="346496" cy="473091"/>
            </a:xfrm>
            <a:prstGeom prst="homePlate">
              <a:avLst>
                <a:gd name="adj" fmla="val 0"/>
              </a:avLst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50000"/>
                    </a:schemeClr>
                  </a:solidFill>
                </a14:hiddenFill>
              </a:ext>
            </a:extLst>
          </p:spPr>
          <p:txBody>
            <a:bodyPr wrap="none" anchor="ctr" anchorCtr="0"/>
            <a:lstStyle/>
            <a:p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X2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5A06292A-855C-457B-B24F-186FBB813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82440" y="3408855"/>
              <a:ext cx="449179" cy="473090"/>
            </a:xfrm>
            <a:prstGeom prst="rect">
              <a:avLst/>
            </a:prstGeom>
          </p:spPr>
        </p:pic>
        <p:sp>
          <p:nvSpPr>
            <p:cNvPr id="58" name="AutoShape 7">
              <a:extLst>
                <a:ext uri="{FF2B5EF4-FFF2-40B4-BE49-F238E27FC236}">
                  <a16:creationId xmlns:a16="http://schemas.microsoft.com/office/drawing/2014/main" id="{A6C03644-5B30-4394-834B-83EFDCA00B91}"/>
                </a:ext>
              </a:extLst>
            </p:cNvPr>
            <p:cNvSpPr/>
            <p:nvPr/>
          </p:nvSpPr>
          <p:spPr>
            <a:xfrm>
              <a:off x="8129950" y="3436065"/>
              <a:ext cx="346496" cy="473091"/>
            </a:xfrm>
            <a:prstGeom prst="homePlate">
              <a:avLst>
                <a:gd name="adj" fmla="val 0"/>
              </a:avLst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50000"/>
                    </a:schemeClr>
                  </a:solidFill>
                </a14:hiddenFill>
              </a:ext>
            </a:extLst>
          </p:spPr>
          <p:txBody>
            <a:bodyPr wrap="none" anchor="ctr" anchorCtr="0"/>
            <a:lstStyle/>
            <a:p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X2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F66DFB8-082C-416C-8D68-F7BBB774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6074" y="1484983"/>
              <a:ext cx="869524" cy="350480"/>
            </a:xfrm>
            <a:prstGeom prst="rect">
              <a:avLst/>
            </a:prstGeom>
          </p:spPr>
        </p:pic>
      </p:grpSp>
      <p:sp>
        <p:nvSpPr>
          <p:cNvPr id="59" name="AutoShape 7">
            <a:extLst>
              <a:ext uri="{FF2B5EF4-FFF2-40B4-BE49-F238E27FC236}">
                <a16:creationId xmlns:a16="http://schemas.microsoft.com/office/drawing/2014/main" id="{CDDC9482-B8F2-47D6-ADB3-7E88A4859F29}"/>
              </a:ext>
            </a:extLst>
          </p:cNvPr>
          <p:cNvSpPr/>
          <p:nvPr/>
        </p:nvSpPr>
        <p:spPr>
          <a:xfrm>
            <a:off x="7161404" y="924219"/>
            <a:ext cx="1195880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400" b="1" dirty="0"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人工焊接</a:t>
            </a:r>
          </a:p>
        </p:txBody>
      </p:sp>
      <p:sp>
        <p:nvSpPr>
          <p:cNvPr id="60" name="AutoShape 7">
            <a:extLst>
              <a:ext uri="{FF2B5EF4-FFF2-40B4-BE49-F238E27FC236}">
                <a16:creationId xmlns:a16="http://schemas.microsoft.com/office/drawing/2014/main" id="{C685C4CD-0501-4EB8-8498-448031D6926A}"/>
              </a:ext>
            </a:extLst>
          </p:cNvPr>
          <p:cNvSpPr/>
          <p:nvPr/>
        </p:nvSpPr>
        <p:spPr>
          <a:xfrm>
            <a:off x="8528045" y="889796"/>
            <a:ext cx="1195880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400" b="1" dirty="0"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机器人焊接</a:t>
            </a:r>
          </a:p>
        </p:txBody>
      </p:sp>
      <p:sp>
        <p:nvSpPr>
          <p:cNvPr id="61" name="AutoShape 7">
            <a:extLst>
              <a:ext uri="{FF2B5EF4-FFF2-40B4-BE49-F238E27FC236}">
                <a16:creationId xmlns:a16="http://schemas.microsoft.com/office/drawing/2014/main" id="{B57849C3-CE62-4930-AD86-464ABB2F7E0F}"/>
              </a:ext>
            </a:extLst>
          </p:cNvPr>
          <p:cNvSpPr/>
          <p:nvPr/>
        </p:nvSpPr>
        <p:spPr>
          <a:xfrm>
            <a:off x="5628409" y="874539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变更后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FC4BFFA3-8890-4378-9ABF-05340CF09695}"/>
              </a:ext>
            </a:extLst>
          </p:cNvPr>
          <p:cNvSpPr/>
          <p:nvPr/>
        </p:nvSpPr>
        <p:spPr>
          <a:xfrm>
            <a:off x="7353083" y="1500250"/>
            <a:ext cx="1098386" cy="27208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7">
            <a:extLst>
              <a:ext uri="{FF2B5EF4-FFF2-40B4-BE49-F238E27FC236}">
                <a16:creationId xmlns:a16="http://schemas.microsoft.com/office/drawing/2014/main" id="{BE205B37-7819-43EB-B266-8D7A385F484C}"/>
              </a:ext>
            </a:extLst>
          </p:cNvPr>
          <p:cNvSpPr/>
          <p:nvPr/>
        </p:nvSpPr>
        <p:spPr>
          <a:xfrm>
            <a:off x="7581288" y="3182322"/>
            <a:ext cx="3744416" cy="778914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方案：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工装调整如图所示，夹具块加工后现场配焊，费用预估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关于统帅副驾靠背钢丝的变更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F9F1777C-0B32-42B2-9289-D856B6A248AA}"/>
              </a:ext>
            </a:extLst>
          </p:cNvPr>
          <p:cNvSpPr/>
          <p:nvPr/>
        </p:nvSpPr>
        <p:spPr>
          <a:xfrm>
            <a:off x="2783632" y="1059828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变更前</a:t>
            </a:r>
          </a:p>
        </p:txBody>
      </p:sp>
      <p:sp>
        <p:nvSpPr>
          <p:cNvPr id="61" name="AutoShape 7">
            <a:extLst>
              <a:ext uri="{FF2B5EF4-FFF2-40B4-BE49-F238E27FC236}">
                <a16:creationId xmlns:a16="http://schemas.microsoft.com/office/drawing/2014/main" id="{B57849C3-CE62-4930-AD86-464ABB2F7E0F}"/>
              </a:ext>
            </a:extLst>
          </p:cNvPr>
          <p:cNvSpPr/>
          <p:nvPr/>
        </p:nvSpPr>
        <p:spPr>
          <a:xfrm>
            <a:off x="5628409" y="1059827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变更后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62EC24E-E481-4FC2-8FF6-26C62361D519}"/>
              </a:ext>
            </a:extLst>
          </p:cNvPr>
          <p:cNvGrpSpPr/>
          <p:nvPr/>
        </p:nvGrpSpPr>
        <p:grpSpPr>
          <a:xfrm>
            <a:off x="182187" y="1745270"/>
            <a:ext cx="6589909" cy="3521332"/>
            <a:chOff x="260750" y="2037253"/>
            <a:chExt cx="8078583" cy="4207256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036E627C-FE5B-4E7B-B894-6E15A399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750" y="2037253"/>
              <a:ext cx="1627670" cy="2318196"/>
            </a:xfrm>
            <a:prstGeom prst="rect">
              <a:avLst/>
            </a:prstGeom>
          </p:spPr>
        </p:pic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184378EB-786B-40CE-8516-AA7506FAB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5480" y="3196351"/>
              <a:ext cx="1008112" cy="2972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4B629B97-F73B-41BC-9C35-8CE13699A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67608" y="2304563"/>
              <a:ext cx="2606847" cy="1844517"/>
            </a:xfrm>
            <a:prstGeom prst="rect">
              <a:avLst/>
            </a:prstGeom>
          </p:spPr>
        </p:pic>
        <p:sp>
          <p:nvSpPr>
            <p:cNvPr id="69" name="箭头: 右 68">
              <a:extLst>
                <a:ext uri="{FF2B5EF4-FFF2-40B4-BE49-F238E27FC236}">
                  <a16:creationId xmlns:a16="http://schemas.microsoft.com/office/drawing/2014/main" id="{CCC6EFF0-C32B-42C2-9BC5-78AC0C9ED084}"/>
                </a:ext>
              </a:extLst>
            </p:cNvPr>
            <p:cNvSpPr/>
            <p:nvPr/>
          </p:nvSpPr>
          <p:spPr>
            <a:xfrm>
              <a:off x="5447928" y="299695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E9EDF32C-4614-47EE-B028-8F18C11E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68010" y="2338640"/>
              <a:ext cx="2171323" cy="1628493"/>
            </a:xfrm>
            <a:prstGeom prst="rect">
              <a:avLst/>
            </a:prstGeom>
          </p:spPr>
        </p:pic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34F35CB7-4B8F-49CA-A793-BD77A8CC0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4020" y="5793617"/>
              <a:ext cx="1008112" cy="2972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657F6D12-F037-40C4-BA4D-4B174CDC7468}"/>
                </a:ext>
              </a:extLst>
            </p:cNvPr>
            <p:cNvSpPr/>
            <p:nvPr/>
          </p:nvSpPr>
          <p:spPr>
            <a:xfrm>
              <a:off x="5313513" y="5956477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AutoShape 7">
            <a:extLst>
              <a:ext uri="{FF2B5EF4-FFF2-40B4-BE49-F238E27FC236}">
                <a16:creationId xmlns:a16="http://schemas.microsoft.com/office/drawing/2014/main" id="{69FC2D86-1D43-4168-8738-43B43953D527}"/>
              </a:ext>
            </a:extLst>
          </p:cNvPr>
          <p:cNvSpPr/>
          <p:nvPr/>
        </p:nvSpPr>
        <p:spPr>
          <a:xfrm>
            <a:off x="8760296" y="985341"/>
            <a:ext cx="1782198" cy="354103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增加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型槽支撑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53324E6C-DA9F-4998-B252-F58696B6098A}"/>
              </a:ext>
            </a:extLst>
          </p:cNvPr>
          <p:cNvGrpSpPr/>
          <p:nvPr/>
        </p:nvGrpSpPr>
        <p:grpSpPr>
          <a:xfrm>
            <a:off x="8410866" y="1298493"/>
            <a:ext cx="1717184" cy="1842475"/>
            <a:chOff x="8133044" y="1332195"/>
            <a:chExt cx="2550648" cy="3244255"/>
          </a:xfrm>
        </p:grpSpPr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52748937-FBAC-4B10-8780-2C7F134D2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3044" y="1484784"/>
              <a:ext cx="2550648" cy="3051476"/>
            </a:xfrm>
            <a:prstGeom prst="rect">
              <a:avLst/>
            </a:prstGeom>
          </p:spPr>
        </p:pic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8B59F174-F8A1-45BE-A8BE-A4D6648A49DA}"/>
                </a:ext>
              </a:extLst>
            </p:cNvPr>
            <p:cNvSpPr/>
            <p:nvPr/>
          </p:nvSpPr>
          <p:spPr>
            <a:xfrm>
              <a:off x="8904312" y="2969313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8F5D6256-3015-4D50-9FF8-3DD83A0B23B5}"/>
                </a:ext>
              </a:extLst>
            </p:cNvPr>
            <p:cNvSpPr/>
            <p:nvPr/>
          </p:nvSpPr>
          <p:spPr>
            <a:xfrm>
              <a:off x="9899888" y="2969313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CF11D7BB-5760-44F4-8C66-AFAF0D59A42E}"/>
                </a:ext>
              </a:extLst>
            </p:cNvPr>
            <p:cNvSpPr/>
            <p:nvPr/>
          </p:nvSpPr>
          <p:spPr>
            <a:xfrm>
              <a:off x="9063802" y="3422308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E1E20F85-8081-41FB-B823-4EE6BCA0F911}"/>
                </a:ext>
              </a:extLst>
            </p:cNvPr>
            <p:cNvSpPr/>
            <p:nvPr/>
          </p:nvSpPr>
          <p:spPr>
            <a:xfrm>
              <a:off x="9873747" y="3422308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F870C641-1719-43D1-864B-3701278AA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255" y="1332195"/>
              <a:ext cx="285850" cy="16653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2E5CEE6C-74A8-4DD5-B967-C2E1E41E2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9628" y="1332195"/>
              <a:ext cx="429107" cy="1736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1601AB69-60D2-4319-8BB0-EFA9DB3934B5}"/>
                </a:ext>
              </a:extLst>
            </p:cNvPr>
            <p:cNvCxnSpPr>
              <a:cxnSpLocks/>
            </p:cNvCxnSpPr>
            <p:nvPr/>
          </p:nvCxnSpPr>
          <p:spPr>
            <a:xfrm>
              <a:off x="9206260" y="3558427"/>
              <a:ext cx="269183" cy="10180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F2DD3A28-3759-48FA-BD5A-DFEC39C82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3068" y="3537048"/>
              <a:ext cx="442228" cy="10394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AutoShape 7">
            <a:extLst>
              <a:ext uri="{FF2B5EF4-FFF2-40B4-BE49-F238E27FC236}">
                <a16:creationId xmlns:a16="http://schemas.microsoft.com/office/drawing/2014/main" id="{1250FCFB-C66C-4C0D-BE69-114F5D150843}"/>
              </a:ext>
            </a:extLst>
          </p:cNvPr>
          <p:cNvSpPr/>
          <p:nvPr/>
        </p:nvSpPr>
        <p:spPr>
          <a:xfrm>
            <a:off x="8616338" y="3117542"/>
            <a:ext cx="1782198" cy="354103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增加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型槽支撑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压紧器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id="{7E7A9C38-CB15-449C-8E91-B0D5545038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812" y="4149080"/>
            <a:ext cx="1782591" cy="1951529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51793D2A-A8A7-4555-9039-7599275B46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863" y="4409875"/>
            <a:ext cx="1388774" cy="1456313"/>
          </a:xfrm>
          <a:prstGeom prst="rect">
            <a:avLst/>
          </a:prstGeom>
        </p:spPr>
      </p:pic>
      <p:pic>
        <p:nvPicPr>
          <p:cNvPr id="99" name="图片 98">
            <a:extLst>
              <a:ext uri="{FF2B5EF4-FFF2-40B4-BE49-F238E27FC236}">
                <a16:creationId xmlns:a16="http://schemas.microsoft.com/office/drawing/2014/main" id="{8010D1FC-682C-4664-A038-7A868878484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3412" y="4287886"/>
            <a:ext cx="1358696" cy="1669015"/>
          </a:xfrm>
          <a:prstGeom prst="rect">
            <a:avLst/>
          </a:prstGeom>
        </p:spPr>
      </p:pic>
      <p:sp>
        <p:nvSpPr>
          <p:cNvPr id="100" name="AutoShape 7">
            <a:extLst>
              <a:ext uri="{FF2B5EF4-FFF2-40B4-BE49-F238E27FC236}">
                <a16:creationId xmlns:a16="http://schemas.microsoft.com/office/drawing/2014/main" id="{CE342E12-AE22-455D-939F-3841A8C721F3}"/>
              </a:ext>
            </a:extLst>
          </p:cNvPr>
          <p:cNvSpPr/>
          <p:nvPr/>
        </p:nvSpPr>
        <p:spPr>
          <a:xfrm>
            <a:off x="6343818" y="4313532"/>
            <a:ext cx="3744416" cy="156940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方案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在原夹具基础上改造，参照右图，费用预估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7000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29C4A365-52CF-4954-9F01-FE5BF15AC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8063" y="4464569"/>
            <a:ext cx="1790463" cy="1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25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8560</TotalTime>
  <Words>111</Words>
  <Application>Microsoft Office PowerPoint</Application>
  <PresentationFormat>宽屏</PresentationFormat>
  <Paragraphs>23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2502</cp:revision>
  <dcterms:created xsi:type="dcterms:W3CDTF">2013-01-09T01:05:00Z</dcterms:created>
  <dcterms:modified xsi:type="dcterms:W3CDTF">2025-11-11T10:13:25Z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