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869" r:id="rId2"/>
    <p:sldId id="1165" r:id="rId3"/>
    <p:sldId id="870" r:id="rId4"/>
  </p:sldIdLst>
  <p:sldSz cx="9144000" cy="6858000" type="screen4x3"/>
  <p:notesSz cx="6735763" cy="9866313"/>
  <p:custDataLst>
    <p:tags r:id="rId6"/>
  </p:custDataLst>
  <p:defaultTextStyle>
    <a:defPPr>
      <a:defRPr lang="zh-CN"/>
    </a:defPPr>
    <a:lvl1pPr algn="l" rtl="0" eaLnBrk="0" fontAlgn="base" hangingPunct="0">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40" userDrawn="1">
          <p15:clr>
            <a:srgbClr val="A4A3A4"/>
          </p15:clr>
        </p15:guide>
        <p15:guide id="2" pos="285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0000FF"/>
    <a:srgbClr val="000000"/>
    <a:srgbClr val="66CCFF"/>
    <a:srgbClr val="008000"/>
    <a:srgbClr val="00CC00"/>
    <a:srgbClr val="0099FF"/>
    <a:srgbClr val="33CCFF"/>
    <a:srgbClr val="FF0000"/>
    <a:srgbClr val="FFC9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1375" autoAdjust="0"/>
  </p:normalViewPr>
  <p:slideViewPr>
    <p:cSldViewPr snapToGrid="0" showGuides="1">
      <p:cViewPr varScale="1">
        <p:scale>
          <a:sx n="102" d="100"/>
          <a:sy n="102" d="100"/>
        </p:scale>
        <p:origin x="1956" y="96"/>
      </p:cViewPr>
      <p:guideLst>
        <p:guide orient="horz" pos="2140"/>
        <p:guide pos="285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1"/>
            <a:ext cx="2918831" cy="493315"/>
          </a:xfrm>
          <a:prstGeom prst="rect">
            <a:avLst/>
          </a:prstGeom>
          <a:noFill/>
          <a:ln w="9525">
            <a:noFill/>
            <a:miter lim="800000"/>
          </a:ln>
        </p:spPr>
        <p:txBody>
          <a:bodyPr vert="horz" wrap="square" lIns="90718" tIns="45359" rIns="90718" bIns="45359" numCol="1" anchor="t" anchorCtr="0" compatLnSpc="1"/>
          <a:lstStyle>
            <a:lvl1pPr>
              <a:buFont typeface="Arial" panose="020B0604020202020204" pitchFamily="34" charset="0"/>
              <a:buNone/>
              <a:defRPr sz="1200" smtClean="0">
                <a:latin typeface="Arial" panose="020B0604020202020204" pitchFamily="34" charset="0"/>
              </a:defRPr>
            </a:lvl1pPr>
          </a:lstStyle>
          <a:p>
            <a:pPr>
              <a:defRPr/>
            </a:pPr>
            <a:endParaRPr lang="zh-CN" altLang="zh-CN"/>
          </a:p>
        </p:txBody>
      </p:sp>
      <p:sp>
        <p:nvSpPr>
          <p:cNvPr id="2051" name="日期占位符 2"/>
          <p:cNvSpPr>
            <a:spLocks noGrp="1" noChangeArrowheads="1"/>
          </p:cNvSpPr>
          <p:nvPr>
            <p:ph type="dt" idx="1"/>
          </p:nvPr>
        </p:nvSpPr>
        <p:spPr bwMode="auto">
          <a:xfrm>
            <a:off x="3815374" y="1"/>
            <a:ext cx="2918831" cy="493315"/>
          </a:xfrm>
          <a:prstGeom prst="rect">
            <a:avLst/>
          </a:prstGeom>
          <a:noFill/>
          <a:ln w="9525">
            <a:noFill/>
            <a:miter lim="800000"/>
          </a:ln>
        </p:spPr>
        <p:txBody>
          <a:bodyPr vert="horz" wrap="square" lIns="90718" tIns="45359" rIns="90718" bIns="45359" numCol="1" anchor="t" anchorCtr="0" compatLnSpc="1"/>
          <a:lstStyle>
            <a:lvl1pPr algn="r">
              <a:buFont typeface="Arial" panose="020B0604020202020204" pitchFamily="34" charset="0"/>
              <a:buNone/>
              <a:defRPr smtClean="0">
                <a:latin typeface="Arial" panose="020B0604020202020204" pitchFamily="34" charset="0"/>
              </a:defRPr>
            </a:lvl1pPr>
          </a:lstStyle>
          <a:p>
            <a:pPr>
              <a:defRPr/>
            </a:pPr>
            <a:fld id="{F6183C91-6B63-4576-BB3A-9F31EFD2C095}" type="datetime1">
              <a:rPr lang="zh-CN" altLang="en-US"/>
              <a:t>2025/11/11</a:t>
            </a:fld>
            <a:endParaRPr lang="zh-CN" altLang="en-US" sz="1200"/>
          </a:p>
        </p:txBody>
      </p:sp>
      <p:sp>
        <p:nvSpPr>
          <p:cNvPr id="29700" name="幻灯片图像占位符 3"/>
          <p:cNvSpPr>
            <a:spLocks noGrp="1" noRot="1" noChangeAspect="1" noChangeArrowheads="1"/>
          </p:cNvSpPr>
          <p:nvPr>
            <p:ph type="sldImg" idx="2"/>
          </p:nvPr>
        </p:nvSpPr>
        <p:spPr bwMode="auto">
          <a:xfrm>
            <a:off x="901700" y="739775"/>
            <a:ext cx="4932363" cy="3700463"/>
          </a:xfrm>
          <a:prstGeom prst="rect">
            <a:avLst/>
          </a:prstGeom>
          <a:noFill/>
          <a:ln w="9525">
            <a:noFill/>
            <a:miter lim="800000"/>
          </a:ln>
        </p:spPr>
      </p:sp>
      <p:sp>
        <p:nvSpPr>
          <p:cNvPr id="2053" name="备注占位符 4"/>
          <p:cNvSpPr>
            <a:spLocks noGrp="1" noRot="1" noChangeAspect="1" noChangeArrowheads="1"/>
          </p:cNvSpPr>
          <p:nvPr/>
        </p:nvSpPr>
        <p:spPr bwMode="auto">
          <a:xfrm>
            <a:off x="673577" y="4686499"/>
            <a:ext cx="5388610" cy="4439841"/>
          </a:xfrm>
          <a:prstGeom prst="rect">
            <a:avLst/>
          </a:prstGeom>
          <a:noFill/>
          <a:ln w="9525">
            <a:noFill/>
            <a:miter lim="800000"/>
          </a:ln>
        </p:spPr>
        <p:txBody>
          <a:bodyPr lIns="90718" tIns="45359" rIns="90718" bIns="45359" anchor="ctr"/>
          <a:lstStyle/>
          <a:p>
            <a:pPr defTabSz="0">
              <a:spcBef>
                <a:spcPct val="30000"/>
              </a:spcBef>
              <a:buFontTx/>
              <a:buNone/>
              <a:defRPr/>
            </a:pPr>
            <a:r>
              <a:rPr lang="zh-CN" altLang="en-US" sz="1200">
                <a:latin typeface="Arial" panose="020B0604020202020204" pitchFamily="34" charset="0"/>
              </a:rPr>
              <a:t>单击此处编辑母版文本样式</a:t>
            </a:r>
          </a:p>
          <a:p>
            <a:pPr defTabSz="0">
              <a:spcBef>
                <a:spcPct val="30000"/>
              </a:spcBef>
              <a:buFontTx/>
              <a:buNone/>
              <a:defRPr/>
            </a:pPr>
            <a:r>
              <a:rPr lang="zh-CN" altLang="en-US" sz="1200">
                <a:latin typeface="Arial" panose="020B0604020202020204" pitchFamily="34" charset="0"/>
              </a:rPr>
              <a:t>第二级</a:t>
            </a:r>
          </a:p>
          <a:p>
            <a:pPr defTabSz="0">
              <a:spcBef>
                <a:spcPct val="30000"/>
              </a:spcBef>
              <a:buFontTx/>
              <a:buNone/>
              <a:defRPr/>
            </a:pPr>
            <a:r>
              <a:rPr lang="zh-CN" altLang="en-US" sz="1200">
                <a:latin typeface="Arial" panose="020B0604020202020204" pitchFamily="34" charset="0"/>
              </a:rPr>
              <a:t>第三级</a:t>
            </a:r>
          </a:p>
          <a:p>
            <a:pPr defTabSz="0">
              <a:spcBef>
                <a:spcPct val="30000"/>
              </a:spcBef>
              <a:buFontTx/>
              <a:buNone/>
              <a:defRPr/>
            </a:pPr>
            <a:r>
              <a:rPr lang="zh-CN" altLang="en-US" sz="1200">
                <a:latin typeface="Arial" panose="020B0604020202020204" pitchFamily="34" charset="0"/>
              </a:rPr>
              <a:t>第四级</a:t>
            </a:r>
          </a:p>
          <a:p>
            <a:pPr defTabSz="0">
              <a:spcBef>
                <a:spcPct val="30000"/>
              </a:spcBef>
              <a:buFontTx/>
              <a:buNone/>
              <a:defRPr/>
            </a:pPr>
            <a:r>
              <a:rPr lang="zh-CN" altLang="en-US" sz="1200">
                <a:latin typeface="Arial" panose="020B0604020202020204" pitchFamily="34" charset="0"/>
              </a:rPr>
              <a:t>第五级</a:t>
            </a:r>
          </a:p>
        </p:txBody>
      </p:sp>
      <p:sp>
        <p:nvSpPr>
          <p:cNvPr id="2054" name="页脚占位符 5"/>
          <p:cNvSpPr>
            <a:spLocks noGrp="1" noChangeArrowheads="1"/>
          </p:cNvSpPr>
          <p:nvPr>
            <p:ph type="ftr" sz="quarter" idx="4"/>
          </p:nvPr>
        </p:nvSpPr>
        <p:spPr bwMode="auto">
          <a:xfrm>
            <a:off x="0" y="9371286"/>
            <a:ext cx="2918831" cy="493315"/>
          </a:xfrm>
          <a:prstGeom prst="rect">
            <a:avLst/>
          </a:prstGeom>
          <a:noFill/>
          <a:ln w="9525">
            <a:noFill/>
            <a:miter lim="800000"/>
          </a:ln>
        </p:spPr>
        <p:txBody>
          <a:bodyPr vert="horz" wrap="square" lIns="90718" tIns="45359" rIns="90718" bIns="45359" numCol="1" anchor="b" anchorCtr="0" compatLnSpc="1"/>
          <a:lstStyle>
            <a:lvl1pPr>
              <a:buFont typeface="Arial" panose="020B0604020202020204" pitchFamily="34" charset="0"/>
              <a:buNone/>
              <a:defRPr sz="1200" smtClean="0">
                <a:latin typeface="Arial" panose="020B0604020202020204" pitchFamily="34" charset="0"/>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15374" y="9371286"/>
            <a:ext cx="2918831" cy="493315"/>
          </a:xfrm>
          <a:prstGeom prst="rect">
            <a:avLst/>
          </a:prstGeom>
          <a:noFill/>
          <a:ln w="9525">
            <a:noFill/>
            <a:miter lim="800000"/>
          </a:ln>
        </p:spPr>
        <p:txBody>
          <a:bodyPr vert="horz" wrap="square" lIns="90718" tIns="45359" rIns="90718" bIns="45359" numCol="1" anchor="b" anchorCtr="0" compatLnSpc="1"/>
          <a:lstStyle>
            <a:lvl1pPr algn="r">
              <a:buFont typeface="Arial" panose="020B0604020202020204" pitchFamily="34" charset="0"/>
              <a:buNone/>
              <a:defRPr smtClean="0">
                <a:latin typeface="Arial" panose="020B0604020202020204" pitchFamily="34" charset="0"/>
              </a:defRPr>
            </a:lvl1pPr>
          </a:lstStyle>
          <a:p>
            <a:pPr>
              <a:defRPr/>
            </a:pPr>
            <a:fld id="{63F205C5-2D7E-4101-911C-2963B61A3ACF}" type="slidenum">
              <a:rPr lang="zh-CN" altLang="en-US"/>
              <a:t>‹#›</a:t>
            </a:fld>
            <a:endParaRPr lang="zh-CN" altLang="en-US" sz="1200"/>
          </a:p>
        </p:txBody>
      </p:sp>
    </p:spTree>
    <p:extLst>
      <p:ext uri="{BB962C8B-B14F-4D97-AF65-F5344CB8AC3E}">
        <p14:creationId xmlns:p14="http://schemas.microsoft.com/office/powerpoint/2010/main" val="1075464124"/>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过渡页">
    <p:bg>
      <p:bgPr>
        <a:solidFill>
          <a:schemeClr val="bg1"/>
        </a:solidFill>
        <a:effectLst/>
      </p:bgPr>
    </p:bg>
    <p:spTree>
      <p:nvGrpSpPr>
        <p:cNvPr id="1" name=""/>
        <p:cNvGrpSpPr/>
        <p:nvPr/>
      </p:nvGrpSpPr>
      <p:grpSpPr>
        <a:xfrm>
          <a:off x="0" y="0"/>
          <a:ext cx="0" cy="0"/>
          <a:chOff x="0" y="0"/>
          <a:chExt cx="0" cy="0"/>
        </a:xfrm>
      </p:grpSpPr>
      <p:cxnSp>
        <p:nvCxnSpPr>
          <p:cNvPr id="5" name="直接连接符 4"/>
          <p:cNvCxnSpPr/>
          <p:nvPr userDrawn="1"/>
        </p:nvCxnSpPr>
        <p:spPr>
          <a:xfrm flipH="1">
            <a:off x="1072844" y="6479836"/>
            <a:ext cx="7965000" cy="0"/>
          </a:xfrm>
          <a:prstGeom prst="line">
            <a:avLst/>
          </a:prstGeom>
          <a:ln w="158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userDrawn="1"/>
        </p:nvCxnSpPr>
        <p:spPr>
          <a:xfrm flipH="1">
            <a:off x="106157" y="6479836"/>
            <a:ext cx="594000" cy="0"/>
          </a:xfrm>
          <a:prstGeom prst="line">
            <a:avLst/>
          </a:prstGeom>
          <a:ln w="15875">
            <a:solidFill>
              <a:srgbClr val="28A9D6"/>
            </a:solidFill>
          </a:ln>
        </p:spPr>
        <p:style>
          <a:lnRef idx="1">
            <a:schemeClr val="accent1"/>
          </a:lnRef>
          <a:fillRef idx="0">
            <a:schemeClr val="accent1"/>
          </a:fillRef>
          <a:effectRef idx="0">
            <a:schemeClr val="accent1"/>
          </a:effectRef>
          <a:fontRef idx="minor">
            <a:schemeClr val="tx1"/>
          </a:fontRef>
        </p:style>
      </p:cxnSp>
      <p:grpSp>
        <p:nvGrpSpPr>
          <p:cNvPr id="3" name="组合 6"/>
          <p:cNvGrpSpPr/>
          <p:nvPr userDrawn="1"/>
        </p:nvGrpSpPr>
        <p:grpSpPr>
          <a:xfrm flipH="1">
            <a:off x="731637" y="6309320"/>
            <a:ext cx="309728" cy="360040"/>
            <a:chOff x="7019085" y="157473"/>
            <a:chExt cx="3868830" cy="3952255"/>
          </a:xfrm>
        </p:grpSpPr>
        <p:sp>
          <p:nvSpPr>
            <p:cNvPr id="8" name="椭圆 7"/>
            <p:cNvSpPr/>
            <p:nvPr/>
          </p:nvSpPr>
          <p:spPr>
            <a:xfrm>
              <a:off x="8641073" y="157473"/>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9" name="椭圆 8"/>
            <p:cNvSpPr/>
            <p:nvPr/>
          </p:nvSpPr>
          <p:spPr>
            <a:xfrm rot="1542857">
              <a:off x="9362925" y="322231"/>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0" name="椭圆 9"/>
            <p:cNvSpPr/>
            <p:nvPr/>
          </p:nvSpPr>
          <p:spPr>
            <a:xfrm rot="3085714">
              <a:off x="9941806" y="783873"/>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1" name="椭圆 10"/>
            <p:cNvSpPr/>
            <p:nvPr/>
          </p:nvSpPr>
          <p:spPr>
            <a:xfrm rot="7714286">
              <a:off x="9941806" y="2858472"/>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2" name="椭圆 11"/>
            <p:cNvSpPr/>
            <p:nvPr/>
          </p:nvSpPr>
          <p:spPr>
            <a:xfrm rot="4628572">
              <a:off x="10263060" y="1450964"/>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3" name="椭圆 12"/>
            <p:cNvSpPr/>
            <p:nvPr/>
          </p:nvSpPr>
          <p:spPr>
            <a:xfrm rot="9257143">
              <a:off x="9362925" y="3320114"/>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4" name="椭圆 13"/>
            <p:cNvSpPr/>
            <p:nvPr/>
          </p:nvSpPr>
          <p:spPr>
            <a:xfrm rot="6171428">
              <a:off x="10263060" y="2191381"/>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5" name="椭圆 14"/>
            <p:cNvSpPr/>
            <p:nvPr/>
          </p:nvSpPr>
          <p:spPr>
            <a:xfrm rot="10800000">
              <a:off x="8641073" y="3484873"/>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6" name="椭圆 15"/>
            <p:cNvSpPr/>
            <p:nvPr/>
          </p:nvSpPr>
          <p:spPr>
            <a:xfrm rot="12342857">
              <a:off x="7919220" y="3320114"/>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7" name="椭圆 16"/>
            <p:cNvSpPr/>
            <p:nvPr/>
          </p:nvSpPr>
          <p:spPr>
            <a:xfrm rot="13885714">
              <a:off x="7340340" y="2858472"/>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8" name="椭圆 17"/>
            <p:cNvSpPr/>
            <p:nvPr/>
          </p:nvSpPr>
          <p:spPr>
            <a:xfrm rot="20057142">
              <a:off x="7919220" y="322231"/>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19" name="椭圆 18"/>
            <p:cNvSpPr/>
            <p:nvPr/>
          </p:nvSpPr>
          <p:spPr>
            <a:xfrm rot="15428571">
              <a:off x="7019085" y="2191381"/>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0" name="椭圆 19"/>
            <p:cNvSpPr/>
            <p:nvPr/>
          </p:nvSpPr>
          <p:spPr>
            <a:xfrm rot="16971429">
              <a:off x="7019085" y="1450964"/>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sp>
          <p:nvSpPr>
            <p:cNvPr id="21" name="椭圆 20"/>
            <p:cNvSpPr/>
            <p:nvPr/>
          </p:nvSpPr>
          <p:spPr>
            <a:xfrm rot="18514286">
              <a:off x="7340340" y="783873"/>
              <a:ext cx="624855" cy="624855"/>
            </a:xfrm>
            <a:prstGeom prst="ellipse">
              <a:avLst/>
            </a:pr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200"/>
            </a:p>
          </p:txBody>
        </p:sp>
      </p:grpSp>
      <p:sp>
        <p:nvSpPr>
          <p:cNvPr id="22" name="Freeform 5"/>
          <p:cNvSpPr>
            <a:spLocks noEditPoints="1"/>
          </p:cNvSpPr>
          <p:nvPr userDrawn="1"/>
        </p:nvSpPr>
        <p:spPr bwMode="auto">
          <a:xfrm>
            <a:off x="5593616" y="5658694"/>
            <a:ext cx="3189800" cy="821142"/>
          </a:xfrm>
          <a:custGeom>
            <a:avLst/>
            <a:gdLst>
              <a:gd name="T0" fmla="*/ 7933 w 8000"/>
              <a:gd name="T1" fmla="*/ 1418 h 1542"/>
              <a:gd name="T2" fmla="*/ 7832 w 8000"/>
              <a:gd name="T3" fmla="*/ 1315 h 1542"/>
              <a:gd name="T4" fmla="*/ 7738 w 8000"/>
              <a:gd name="T5" fmla="*/ 1352 h 1542"/>
              <a:gd name="T6" fmla="*/ 7673 w 8000"/>
              <a:gd name="T7" fmla="*/ 1336 h 1542"/>
              <a:gd name="T8" fmla="*/ 7538 w 8000"/>
              <a:gd name="T9" fmla="*/ 1313 h 1542"/>
              <a:gd name="T10" fmla="*/ 7430 w 8000"/>
              <a:gd name="T11" fmla="*/ 1287 h 1542"/>
              <a:gd name="T12" fmla="*/ 7292 w 8000"/>
              <a:gd name="T13" fmla="*/ 1358 h 1542"/>
              <a:gd name="T14" fmla="*/ 7170 w 8000"/>
              <a:gd name="T15" fmla="*/ 1352 h 1542"/>
              <a:gd name="T16" fmla="*/ 6993 w 8000"/>
              <a:gd name="T17" fmla="*/ 1400 h 1542"/>
              <a:gd name="T18" fmla="*/ 6886 w 8000"/>
              <a:gd name="T19" fmla="*/ 1357 h 1542"/>
              <a:gd name="T20" fmla="*/ 6766 w 8000"/>
              <a:gd name="T21" fmla="*/ 1380 h 1542"/>
              <a:gd name="T22" fmla="*/ 6640 w 8000"/>
              <a:gd name="T23" fmla="*/ 1194 h 1542"/>
              <a:gd name="T24" fmla="*/ 6505 w 8000"/>
              <a:gd name="T25" fmla="*/ 1157 h 1542"/>
              <a:gd name="T26" fmla="*/ 6381 w 8000"/>
              <a:gd name="T27" fmla="*/ 1311 h 1542"/>
              <a:gd name="T28" fmla="*/ 6242 w 8000"/>
              <a:gd name="T29" fmla="*/ 1181 h 1542"/>
              <a:gd name="T30" fmla="*/ 5688 w 8000"/>
              <a:gd name="T31" fmla="*/ 818 h 1542"/>
              <a:gd name="T32" fmla="*/ 5396 w 8000"/>
              <a:gd name="T33" fmla="*/ 674 h 1542"/>
              <a:gd name="T34" fmla="*/ 5346 w 8000"/>
              <a:gd name="T35" fmla="*/ 615 h 1542"/>
              <a:gd name="T36" fmla="*/ 5292 w 8000"/>
              <a:gd name="T37" fmla="*/ 1274 h 1542"/>
              <a:gd name="T38" fmla="*/ 5007 w 8000"/>
              <a:gd name="T39" fmla="*/ 1089 h 1542"/>
              <a:gd name="T40" fmla="*/ 4819 w 8000"/>
              <a:gd name="T41" fmla="*/ 685 h 1542"/>
              <a:gd name="T42" fmla="*/ 4540 w 8000"/>
              <a:gd name="T43" fmla="*/ 1250 h 1542"/>
              <a:gd name="T44" fmla="*/ 4474 w 8000"/>
              <a:gd name="T45" fmla="*/ 1255 h 1542"/>
              <a:gd name="T46" fmla="*/ 4398 w 8000"/>
              <a:gd name="T47" fmla="*/ 1265 h 1542"/>
              <a:gd name="T48" fmla="*/ 4286 w 8000"/>
              <a:gd name="T49" fmla="*/ 1131 h 1542"/>
              <a:gd name="T50" fmla="*/ 4046 w 8000"/>
              <a:gd name="T51" fmla="*/ 1117 h 1542"/>
              <a:gd name="T52" fmla="*/ 3923 w 8000"/>
              <a:gd name="T53" fmla="*/ 975 h 1542"/>
              <a:gd name="T54" fmla="*/ 3742 w 8000"/>
              <a:gd name="T55" fmla="*/ 1095 h 1542"/>
              <a:gd name="T56" fmla="*/ 3585 w 8000"/>
              <a:gd name="T57" fmla="*/ 1415 h 1542"/>
              <a:gd name="T58" fmla="*/ 3463 w 8000"/>
              <a:gd name="T59" fmla="*/ 1255 h 1542"/>
              <a:gd name="T60" fmla="*/ 3390 w 8000"/>
              <a:gd name="T61" fmla="*/ 372 h 1542"/>
              <a:gd name="T62" fmla="*/ 3367 w 8000"/>
              <a:gd name="T63" fmla="*/ 187 h 1542"/>
              <a:gd name="T64" fmla="*/ 3329 w 8000"/>
              <a:gd name="T65" fmla="*/ 695 h 1542"/>
              <a:gd name="T66" fmla="*/ 2997 w 8000"/>
              <a:gd name="T67" fmla="*/ 1479 h 1542"/>
              <a:gd name="T68" fmla="*/ 2797 w 8000"/>
              <a:gd name="T69" fmla="*/ 1119 h 1542"/>
              <a:gd name="T70" fmla="*/ 2628 w 8000"/>
              <a:gd name="T71" fmla="*/ 1372 h 1542"/>
              <a:gd name="T72" fmla="*/ 2470 w 8000"/>
              <a:gd name="T73" fmla="*/ 1378 h 1542"/>
              <a:gd name="T74" fmla="*/ 2310 w 8000"/>
              <a:gd name="T75" fmla="*/ 1440 h 1542"/>
              <a:gd name="T76" fmla="*/ 2152 w 8000"/>
              <a:gd name="T77" fmla="*/ 1391 h 1542"/>
              <a:gd name="T78" fmla="*/ 2055 w 8000"/>
              <a:gd name="T79" fmla="*/ 1463 h 1542"/>
              <a:gd name="T80" fmla="*/ 1975 w 8000"/>
              <a:gd name="T81" fmla="*/ 1479 h 1542"/>
              <a:gd name="T82" fmla="*/ 1805 w 8000"/>
              <a:gd name="T83" fmla="*/ 1456 h 1542"/>
              <a:gd name="T84" fmla="*/ 1673 w 8000"/>
              <a:gd name="T85" fmla="*/ 1469 h 1542"/>
              <a:gd name="T86" fmla="*/ 1531 w 8000"/>
              <a:gd name="T87" fmla="*/ 1408 h 1542"/>
              <a:gd name="T88" fmla="*/ 1443 w 8000"/>
              <a:gd name="T89" fmla="*/ 1265 h 1542"/>
              <a:gd name="T90" fmla="*/ 1253 w 8000"/>
              <a:gd name="T91" fmla="*/ 1421 h 1542"/>
              <a:gd name="T92" fmla="*/ 1155 w 8000"/>
              <a:gd name="T93" fmla="*/ 1401 h 1542"/>
              <a:gd name="T94" fmla="*/ 1051 w 8000"/>
              <a:gd name="T95" fmla="*/ 1389 h 1542"/>
              <a:gd name="T96" fmla="*/ 969 w 8000"/>
              <a:gd name="T97" fmla="*/ 1224 h 1542"/>
              <a:gd name="T98" fmla="*/ 843 w 8000"/>
              <a:gd name="T99" fmla="*/ 1375 h 1542"/>
              <a:gd name="T100" fmla="*/ 664 w 8000"/>
              <a:gd name="T101" fmla="*/ 1427 h 1542"/>
              <a:gd name="T102" fmla="*/ 515 w 8000"/>
              <a:gd name="T103" fmla="*/ 1241 h 1542"/>
              <a:gd name="T104" fmla="*/ 320 w 8000"/>
              <a:gd name="T105" fmla="*/ 1245 h 1542"/>
              <a:gd name="T106" fmla="*/ 218 w 8000"/>
              <a:gd name="T107" fmla="*/ 1342 h 1542"/>
              <a:gd name="T108" fmla="*/ 56 w 8000"/>
              <a:gd name="T109" fmla="*/ 1357 h 1542"/>
              <a:gd name="T110" fmla="*/ 3369 w 8000"/>
              <a:gd name="T111" fmla="*/ 1408 h 1542"/>
              <a:gd name="T112" fmla="*/ 3356 w 8000"/>
              <a:gd name="T113" fmla="*/ 1141 h 1542"/>
              <a:gd name="T114" fmla="*/ 3356 w 8000"/>
              <a:gd name="T115" fmla="*/ 872 h 1542"/>
              <a:gd name="T116" fmla="*/ 3356 w 8000"/>
              <a:gd name="T117" fmla="*/ 756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000" h="1542">
                <a:moveTo>
                  <a:pt x="7978" y="1472"/>
                </a:moveTo>
                <a:cubicBezTo>
                  <a:pt x="7978" y="1462"/>
                  <a:pt x="7978" y="1462"/>
                  <a:pt x="7978" y="1462"/>
                </a:cubicBezTo>
                <a:cubicBezTo>
                  <a:pt x="7966" y="1462"/>
                  <a:pt x="7966" y="1462"/>
                  <a:pt x="7966" y="1462"/>
                </a:cubicBezTo>
                <a:cubicBezTo>
                  <a:pt x="7966" y="1436"/>
                  <a:pt x="7966" y="1436"/>
                  <a:pt x="7966" y="1436"/>
                </a:cubicBezTo>
                <a:cubicBezTo>
                  <a:pt x="7955" y="1436"/>
                  <a:pt x="7955" y="1436"/>
                  <a:pt x="7955" y="1436"/>
                </a:cubicBezTo>
                <a:cubicBezTo>
                  <a:pt x="7955" y="1420"/>
                  <a:pt x="7955" y="1420"/>
                  <a:pt x="7955" y="1420"/>
                </a:cubicBezTo>
                <a:cubicBezTo>
                  <a:pt x="7941" y="1420"/>
                  <a:pt x="7941" y="1420"/>
                  <a:pt x="7941" y="1420"/>
                </a:cubicBezTo>
                <a:cubicBezTo>
                  <a:pt x="7941" y="1428"/>
                  <a:pt x="7941" y="1428"/>
                  <a:pt x="7941" y="1428"/>
                </a:cubicBezTo>
                <a:cubicBezTo>
                  <a:pt x="7933" y="1428"/>
                  <a:pt x="7933" y="1428"/>
                  <a:pt x="7933" y="1428"/>
                </a:cubicBezTo>
                <a:cubicBezTo>
                  <a:pt x="7933" y="1418"/>
                  <a:pt x="7933" y="1418"/>
                  <a:pt x="7933" y="1418"/>
                </a:cubicBezTo>
                <a:cubicBezTo>
                  <a:pt x="7916" y="1418"/>
                  <a:pt x="7916" y="1418"/>
                  <a:pt x="7916" y="1418"/>
                </a:cubicBezTo>
                <a:cubicBezTo>
                  <a:pt x="7916" y="1433"/>
                  <a:pt x="7916" y="1433"/>
                  <a:pt x="7916" y="1433"/>
                </a:cubicBezTo>
                <a:cubicBezTo>
                  <a:pt x="7895" y="1433"/>
                  <a:pt x="7895" y="1433"/>
                  <a:pt x="7895" y="1433"/>
                </a:cubicBezTo>
                <a:cubicBezTo>
                  <a:pt x="7895" y="1335"/>
                  <a:pt x="7895" y="1335"/>
                  <a:pt x="7895" y="1335"/>
                </a:cubicBezTo>
                <a:cubicBezTo>
                  <a:pt x="7879" y="1335"/>
                  <a:pt x="7879" y="1335"/>
                  <a:pt x="7879" y="1335"/>
                </a:cubicBezTo>
                <a:cubicBezTo>
                  <a:pt x="7855" y="1316"/>
                  <a:pt x="7855" y="1316"/>
                  <a:pt x="7855" y="1316"/>
                </a:cubicBezTo>
                <a:cubicBezTo>
                  <a:pt x="7855" y="1300"/>
                  <a:pt x="7855" y="1300"/>
                  <a:pt x="7855" y="1300"/>
                </a:cubicBezTo>
                <a:cubicBezTo>
                  <a:pt x="7843" y="1300"/>
                  <a:pt x="7843" y="1300"/>
                  <a:pt x="7843" y="1300"/>
                </a:cubicBezTo>
                <a:cubicBezTo>
                  <a:pt x="7843" y="1315"/>
                  <a:pt x="7843" y="1315"/>
                  <a:pt x="7843" y="1315"/>
                </a:cubicBezTo>
                <a:cubicBezTo>
                  <a:pt x="7832" y="1315"/>
                  <a:pt x="7832" y="1315"/>
                  <a:pt x="7832" y="1315"/>
                </a:cubicBezTo>
                <a:cubicBezTo>
                  <a:pt x="7832" y="1300"/>
                  <a:pt x="7832" y="1300"/>
                  <a:pt x="7832" y="1300"/>
                </a:cubicBezTo>
                <a:cubicBezTo>
                  <a:pt x="7821" y="1300"/>
                  <a:pt x="7821" y="1300"/>
                  <a:pt x="7821" y="1300"/>
                </a:cubicBezTo>
                <a:cubicBezTo>
                  <a:pt x="7821" y="1315"/>
                  <a:pt x="7821" y="1315"/>
                  <a:pt x="7821" y="1315"/>
                </a:cubicBezTo>
                <a:cubicBezTo>
                  <a:pt x="7806" y="1335"/>
                  <a:pt x="7806" y="1335"/>
                  <a:pt x="7806" y="1335"/>
                </a:cubicBezTo>
                <a:cubicBezTo>
                  <a:pt x="7789" y="1335"/>
                  <a:pt x="7789" y="1335"/>
                  <a:pt x="7789" y="1335"/>
                </a:cubicBezTo>
                <a:cubicBezTo>
                  <a:pt x="7789" y="1436"/>
                  <a:pt x="7789" y="1436"/>
                  <a:pt x="7789" y="1436"/>
                </a:cubicBezTo>
                <a:cubicBezTo>
                  <a:pt x="7749" y="1436"/>
                  <a:pt x="7749" y="1436"/>
                  <a:pt x="7749" y="1436"/>
                </a:cubicBezTo>
                <a:cubicBezTo>
                  <a:pt x="7749" y="1345"/>
                  <a:pt x="7749" y="1345"/>
                  <a:pt x="7749" y="1345"/>
                </a:cubicBezTo>
                <a:cubicBezTo>
                  <a:pt x="7738" y="1345"/>
                  <a:pt x="7738" y="1345"/>
                  <a:pt x="7738" y="1345"/>
                </a:cubicBezTo>
                <a:cubicBezTo>
                  <a:pt x="7738" y="1352"/>
                  <a:pt x="7738" y="1352"/>
                  <a:pt x="7738" y="1352"/>
                </a:cubicBezTo>
                <a:cubicBezTo>
                  <a:pt x="7724" y="1352"/>
                  <a:pt x="7724" y="1352"/>
                  <a:pt x="7724" y="1352"/>
                </a:cubicBezTo>
                <a:cubicBezTo>
                  <a:pt x="7724" y="1337"/>
                  <a:pt x="7724" y="1337"/>
                  <a:pt x="7724" y="1337"/>
                </a:cubicBezTo>
                <a:cubicBezTo>
                  <a:pt x="7713" y="1337"/>
                  <a:pt x="7713" y="1337"/>
                  <a:pt x="7713" y="1337"/>
                </a:cubicBezTo>
                <a:cubicBezTo>
                  <a:pt x="7713" y="1321"/>
                  <a:pt x="7713" y="1321"/>
                  <a:pt x="7713" y="1321"/>
                </a:cubicBezTo>
                <a:cubicBezTo>
                  <a:pt x="7697" y="1321"/>
                  <a:pt x="7697" y="1321"/>
                  <a:pt x="7697" y="1321"/>
                </a:cubicBezTo>
                <a:cubicBezTo>
                  <a:pt x="7697" y="1336"/>
                  <a:pt x="7697" y="1336"/>
                  <a:pt x="7697" y="1336"/>
                </a:cubicBezTo>
                <a:cubicBezTo>
                  <a:pt x="7687" y="1336"/>
                  <a:pt x="7687" y="1336"/>
                  <a:pt x="7687" y="1336"/>
                </a:cubicBezTo>
                <a:cubicBezTo>
                  <a:pt x="7687" y="1324"/>
                  <a:pt x="7687" y="1324"/>
                  <a:pt x="7687" y="1324"/>
                </a:cubicBezTo>
                <a:cubicBezTo>
                  <a:pt x="7673" y="1324"/>
                  <a:pt x="7673" y="1324"/>
                  <a:pt x="7673" y="1324"/>
                </a:cubicBezTo>
                <a:cubicBezTo>
                  <a:pt x="7673" y="1336"/>
                  <a:pt x="7673" y="1336"/>
                  <a:pt x="7673" y="1336"/>
                </a:cubicBezTo>
                <a:cubicBezTo>
                  <a:pt x="7659" y="1336"/>
                  <a:pt x="7659" y="1336"/>
                  <a:pt x="7659" y="1336"/>
                </a:cubicBezTo>
                <a:cubicBezTo>
                  <a:pt x="7659" y="1326"/>
                  <a:pt x="7659" y="1326"/>
                  <a:pt x="7659" y="1326"/>
                </a:cubicBezTo>
                <a:cubicBezTo>
                  <a:pt x="7645" y="1326"/>
                  <a:pt x="7645" y="1326"/>
                  <a:pt x="7645" y="1326"/>
                </a:cubicBezTo>
                <a:cubicBezTo>
                  <a:pt x="7645" y="1356"/>
                  <a:pt x="7645" y="1356"/>
                  <a:pt x="7645" y="1356"/>
                </a:cubicBezTo>
                <a:cubicBezTo>
                  <a:pt x="7616" y="1356"/>
                  <a:pt x="7616" y="1356"/>
                  <a:pt x="7616" y="1356"/>
                </a:cubicBezTo>
                <a:cubicBezTo>
                  <a:pt x="7616" y="1439"/>
                  <a:pt x="7616" y="1439"/>
                  <a:pt x="7616" y="1439"/>
                </a:cubicBezTo>
                <a:cubicBezTo>
                  <a:pt x="7581" y="1439"/>
                  <a:pt x="7581" y="1439"/>
                  <a:pt x="7581" y="1439"/>
                </a:cubicBezTo>
                <a:cubicBezTo>
                  <a:pt x="7581" y="1337"/>
                  <a:pt x="7581" y="1337"/>
                  <a:pt x="7581" y="1337"/>
                </a:cubicBezTo>
                <a:cubicBezTo>
                  <a:pt x="7557" y="1337"/>
                  <a:pt x="7557" y="1337"/>
                  <a:pt x="7557" y="1337"/>
                </a:cubicBezTo>
                <a:cubicBezTo>
                  <a:pt x="7538" y="1313"/>
                  <a:pt x="7538" y="1313"/>
                  <a:pt x="7538" y="1313"/>
                </a:cubicBezTo>
                <a:cubicBezTo>
                  <a:pt x="7497" y="1313"/>
                  <a:pt x="7497" y="1313"/>
                  <a:pt x="7497" y="1313"/>
                </a:cubicBezTo>
                <a:cubicBezTo>
                  <a:pt x="7497" y="1416"/>
                  <a:pt x="7497" y="1416"/>
                  <a:pt x="7497" y="1416"/>
                </a:cubicBezTo>
                <a:cubicBezTo>
                  <a:pt x="7483" y="1416"/>
                  <a:pt x="7483" y="1416"/>
                  <a:pt x="7483" y="1416"/>
                </a:cubicBezTo>
                <a:cubicBezTo>
                  <a:pt x="7483" y="1314"/>
                  <a:pt x="7483" y="1314"/>
                  <a:pt x="7483" y="1314"/>
                </a:cubicBezTo>
                <a:cubicBezTo>
                  <a:pt x="7465" y="1285"/>
                  <a:pt x="7465" y="1285"/>
                  <a:pt x="7465" y="1285"/>
                </a:cubicBezTo>
                <a:cubicBezTo>
                  <a:pt x="7452" y="1285"/>
                  <a:pt x="7452" y="1285"/>
                  <a:pt x="7452" y="1285"/>
                </a:cubicBezTo>
                <a:cubicBezTo>
                  <a:pt x="7452" y="1291"/>
                  <a:pt x="7452" y="1291"/>
                  <a:pt x="7452" y="1291"/>
                </a:cubicBezTo>
                <a:cubicBezTo>
                  <a:pt x="7441" y="1291"/>
                  <a:pt x="7441" y="1291"/>
                  <a:pt x="7441" y="1291"/>
                </a:cubicBezTo>
                <a:cubicBezTo>
                  <a:pt x="7441" y="1287"/>
                  <a:pt x="7441" y="1287"/>
                  <a:pt x="7441" y="1287"/>
                </a:cubicBezTo>
                <a:cubicBezTo>
                  <a:pt x="7430" y="1287"/>
                  <a:pt x="7430" y="1287"/>
                  <a:pt x="7430" y="1287"/>
                </a:cubicBezTo>
                <a:cubicBezTo>
                  <a:pt x="7430" y="1301"/>
                  <a:pt x="7430" y="1301"/>
                  <a:pt x="7430" y="1301"/>
                </a:cubicBezTo>
                <a:cubicBezTo>
                  <a:pt x="7383" y="1301"/>
                  <a:pt x="7383" y="1301"/>
                  <a:pt x="7383" y="1301"/>
                </a:cubicBezTo>
                <a:cubicBezTo>
                  <a:pt x="7383" y="1286"/>
                  <a:pt x="7383" y="1286"/>
                  <a:pt x="7383" y="1286"/>
                </a:cubicBezTo>
                <a:cubicBezTo>
                  <a:pt x="7370" y="1261"/>
                  <a:pt x="7370" y="1261"/>
                  <a:pt x="7370" y="1261"/>
                </a:cubicBezTo>
                <a:cubicBezTo>
                  <a:pt x="7326" y="1261"/>
                  <a:pt x="7326" y="1261"/>
                  <a:pt x="7326" y="1261"/>
                </a:cubicBezTo>
                <a:cubicBezTo>
                  <a:pt x="7326" y="1286"/>
                  <a:pt x="7326" y="1286"/>
                  <a:pt x="7326" y="1286"/>
                </a:cubicBezTo>
                <a:cubicBezTo>
                  <a:pt x="7297" y="1286"/>
                  <a:pt x="7297" y="1286"/>
                  <a:pt x="7297" y="1286"/>
                </a:cubicBezTo>
                <a:cubicBezTo>
                  <a:pt x="7297" y="1303"/>
                  <a:pt x="7297" y="1303"/>
                  <a:pt x="7297" y="1303"/>
                </a:cubicBezTo>
                <a:cubicBezTo>
                  <a:pt x="7292" y="1303"/>
                  <a:pt x="7292" y="1303"/>
                  <a:pt x="7292" y="1303"/>
                </a:cubicBezTo>
                <a:cubicBezTo>
                  <a:pt x="7292" y="1358"/>
                  <a:pt x="7292" y="1358"/>
                  <a:pt x="7292" y="1358"/>
                </a:cubicBezTo>
                <a:cubicBezTo>
                  <a:pt x="7281" y="1358"/>
                  <a:pt x="7281" y="1358"/>
                  <a:pt x="7281" y="1358"/>
                </a:cubicBezTo>
                <a:cubicBezTo>
                  <a:pt x="7281" y="1302"/>
                  <a:pt x="7281" y="1302"/>
                  <a:pt x="7281" y="1302"/>
                </a:cubicBezTo>
                <a:cubicBezTo>
                  <a:pt x="7273" y="1302"/>
                  <a:pt x="7273" y="1302"/>
                  <a:pt x="7273" y="1302"/>
                </a:cubicBezTo>
                <a:cubicBezTo>
                  <a:pt x="7273" y="1279"/>
                  <a:pt x="7273" y="1279"/>
                  <a:pt x="7273" y="1279"/>
                </a:cubicBezTo>
                <a:cubicBezTo>
                  <a:pt x="7210" y="1279"/>
                  <a:pt x="7210" y="1279"/>
                  <a:pt x="7210" y="1279"/>
                </a:cubicBezTo>
                <a:cubicBezTo>
                  <a:pt x="7210" y="1303"/>
                  <a:pt x="7210" y="1303"/>
                  <a:pt x="7210" y="1303"/>
                </a:cubicBezTo>
                <a:cubicBezTo>
                  <a:pt x="7179" y="1303"/>
                  <a:pt x="7179" y="1303"/>
                  <a:pt x="7179" y="1303"/>
                </a:cubicBezTo>
                <a:cubicBezTo>
                  <a:pt x="7179" y="1323"/>
                  <a:pt x="7179" y="1323"/>
                  <a:pt x="7179" y="1323"/>
                </a:cubicBezTo>
                <a:cubicBezTo>
                  <a:pt x="7170" y="1323"/>
                  <a:pt x="7170" y="1323"/>
                  <a:pt x="7170" y="1323"/>
                </a:cubicBezTo>
                <a:cubicBezTo>
                  <a:pt x="7170" y="1352"/>
                  <a:pt x="7170" y="1352"/>
                  <a:pt x="7170" y="1352"/>
                </a:cubicBezTo>
                <a:cubicBezTo>
                  <a:pt x="7090" y="1352"/>
                  <a:pt x="7090" y="1352"/>
                  <a:pt x="7090" y="1352"/>
                </a:cubicBezTo>
                <a:cubicBezTo>
                  <a:pt x="7090" y="1362"/>
                  <a:pt x="7090" y="1362"/>
                  <a:pt x="7090" y="1362"/>
                </a:cubicBezTo>
                <a:cubicBezTo>
                  <a:pt x="7069" y="1362"/>
                  <a:pt x="7069" y="1362"/>
                  <a:pt x="7069" y="1362"/>
                </a:cubicBezTo>
                <a:cubicBezTo>
                  <a:pt x="7069" y="1308"/>
                  <a:pt x="7069" y="1308"/>
                  <a:pt x="7069" y="1308"/>
                </a:cubicBezTo>
                <a:cubicBezTo>
                  <a:pt x="7036" y="1308"/>
                  <a:pt x="7036" y="1308"/>
                  <a:pt x="7036" y="1308"/>
                </a:cubicBezTo>
                <a:cubicBezTo>
                  <a:pt x="7036" y="1291"/>
                  <a:pt x="7036" y="1291"/>
                  <a:pt x="7036" y="1291"/>
                </a:cubicBezTo>
                <a:cubicBezTo>
                  <a:pt x="7010" y="1291"/>
                  <a:pt x="7010" y="1291"/>
                  <a:pt x="7010" y="1291"/>
                </a:cubicBezTo>
                <a:cubicBezTo>
                  <a:pt x="7010" y="1305"/>
                  <a:pt x="7010" y="1305"/>
                  <a:pt x="7010" y="1305"/>
                </a:cubicBezTo>
                <a:cubicBezTo>
                  <a:pt x="6993" y="1305"/>
                  <a:pt x="6993" y="1305"/>
                  <a:pt x="6993" y="1305"/>
                </a:cubicBezTo>
                <a:cubicBezTo>
                  <a:pt x="6993" y="1400"/>
                  <a:pt x="6993" y="1400"/>
                  <a:pt x="6993" y="1400"/>
                </a:cubicBezTo>
                <a:cubicBezTo>
                  <a:pt x="6972" y="1400"/>
                  <a:pt x="6972" y="1400"/>
                  <a:pt x="6972" y="1400"/>
                </a:cubicBezTo>
                <a:cubicBezTo>
                  <a:pt x="6972" y="1391"/>
                  <a:pt x="6972" y="1391"/>
                  <a:pt x="6972" y="1391"/>
                </a:cubicBezTo>
                <a:cubicBezTo>
                  <a:pt x="6952" y="1391"/>
                  <a:pt x="6952" y="1391"/>
                  <a:pt x="6952" y="1391"/>
                </a:cubicBezTo>
                <a:cubicBezTo>
                  <a:pt x="6952" y="1405"/>
                  <a:pt x="6952" y="1405"/>
                  <a:pt x="6952" y="1405"/>
                </a:cubicBezTo>
                <a:cubicBezTo>
                  <a:pt x="6936" y="1405"/>
                  <a:pt x="6936" y="1405"/>
                  <a:pt x="6936" y="1405"/>
                </a:cubicBezTo>
                <a:cubicBezTo>
                  <a:pt x="6936" y="1375"/>
                  <a:pt x="6936" y="1375"/>
                  <a:pt x="6936" y="1375"/>
                </a:cubicBezTo>
                <a:cubicBezTo>
                  <a:pt x="6922" y="1375"/>
                  <a:pt x="6922" y="1375"/>
                  <a:pt x="6922" y="1375"/>
                </a:cubicBezTo>
                <a:cubicBezTo>
                  <a:pt x="6922" y="1357"/>
                  <a:pt x="6922" y="1357"/>
                  <a:pt x="6922" y="1357"/>
                </a:cubicBezTo>
                <a:cubicBezTo>
                  <a:pt x="6906" y="1357"/>
                  <a:pt x="6906" y="1357"/>
                  <a:pt x="6906" y="1357"/>
                </a:cubicBezTo>
                <a:cubicBezTo>
                  <a:pt x="6886" y="1357"/>
                  <a:pt x="6886" y="1357"/>
                  <a:pt x="6886" y="1357"/>
                </a:cubicBezTo>
                <a:cubicBezTo>
                  <a:pt x="6886" y="1348"/>
                  <a:pt x="6886" y="1348"/>
                  <a:pt x="6886" y="1348"/>
                </a:cubicBezTo>
                <a:cubicBezTo>
                  <a:pt x="6852" y="1348"/>
                  <a:pt x="6852" y="1348"/>
                  <a:pt x="6852" y="1348"/>
                </a:cubicBezTo>
                <a:cubicBezTo>
                  <a:pt x="6852" y="1334"/>
                  <a:pt x="6852" y="1334"/>
                  <a:pt x="6852" y="1334"/>
                </a:cubicBezTo>
                <a:cubicBezTo>
                  <a:pt x="6839" y="1334"/>
                  <a:pt x="6839" y="1334"/>
                  <a:pt x="6839" y="1334"/>
                </a:cubicBezTo>
                <a:cubicBezTo>
                  <a:pt x="6839" y="1344"/>
                  <a:pt x="6839" y="1344"/>
                  <a:pt x="6839" y="1344"/>
                </a:cubicBezTo>
                <a:cubicBezTo>
                  <a:pt x="6786" y="1344"/>
                  <a:pt x="6786" y="1344"/>
                  <a:pt x="6786" y="1344"/>
                </a:cubicBezTo>
                <a:cubicBezTo>
                  <a:pt x="6786" y="1355"/>
                  <a:pt x="6786" y="1355"/>
                  <a:pt x="6786" y="1355"/>
                </a:cubicBezTo>
                <a:cubicBezTo>
                  <a:pt x="6776" y="1355"/>
                  <a:pt x="6776" y="1355"/>
                  <a:pt x="6776" y="1355"/>
                </a:cubicBezTo>
                <a:cubicBezTo>
                  <a:pt x="6776" y="1370"/>
                  <a:pt x="6776" y="1370"/>
                  <a:pt x="6776" y="1370"/>
                </a:cubicBezTo>
                <a:cubicBezTo>
                  <a:pt x="6766" y="1380"/>
                  <a:pt x="6766" y="1380"/>
                  <a:pt x="6766" y="1380"/>
                </a:cubicBezTo>
                <a:cubicBezTo>
                  <a:pt x="6766" y="1411"/>
                  <a:pt x="6766" y="1411"/>
                  <a:pt x="6766" y="1411"/>
                </a:cubicBezTo>
                <a:cubicBezTo>
                  <a:pt x="6755" y="1411"/>
                  <a:pt x="6755" y="1411"/>
                  <a:pt x="6755" y="1411"/>
                </a:cubicBezTo>
                <a:cubicBezTo>
                  <a:pt x="6755" y="1381"/>
                  <a:pt x="6755" y="1381"/>
                  <a:pt x="6755" y="1381"/>
                </a:cubicBezTo>
                <a:cubicBezTo>
                  <a:pt x="6744" y="1367"/>
                  <a:pt x="6744" y="1367"/>
                  <a:pt x="6744" y="1367"/>
                </a:cubicBezTo>
                <a:cubicBezTo>
                  <a:pt x="6744" y="1291"/>
                  <a:pt x="6744" y="1291"/>
                  <a:pt x="6744" y="1291"/>
                </a:cubicBezTo>
                <a:cubicBezTo>
                  <a:pt x="6727" y="1291"/>
                  <a:pt x="6727" y="1291"/>
                  <a:pt x="6727" y="1291"/>
                </a:cubicBezTo>
                <a:cubicBezTo>
                  <a:pt x="6727" y="1217"/>
                  <a:pt x="6727" y="1217"/>
                  <a:pt x="6727" y="1217"/>
                </a:cubicBezTo>
                <a:cubicBezTo>
                  <a:pt x="6670" y="1217"/>
                  <a:pt x="6670" y="1217"/>
                  <a:pt x="6670" y="1217"/>
                </a:cubicBezTo>
                <a:cubicBezTo>
                  <a:pt x="6670" y="1194"/>
                  <a:pt x="6670" y="1194"/>
                  <a:pt x="6670" y="1194"/>
                </a:cubicBezTo>
                <a:cubicBezTo>
                  <a:pt x="6640" y="1194"/>
                  <a:pt x="6640" y="1194"/>
                  <a:pt x="6640" y="1194"/>
                </a:cubicBezTo>
                <a:cubicBezTo>
                  <a:pt x="6640" y="1246"/>
                  <a:pt x="6640" y="1246"/>
                  <a:pt x="6640" y="1246"/>
                </a:cubicBezTo>
                <a:cubicBezTo>
                  <a:pt x="6625" y="1246"/>
                  <a:pt x="6625" y="1246"/>
                  <a:pt x="6625" y="1246"/>
                </a:cubicBezTo>
                <a:cubicBezTo>
                  <a:pt x="6625" y="1229"/>
                  <a:pt x="6625" y="1229"/>
                  <a:pt x="6625" y="1229"/>
                </a:cubicBezTo>
                <a:cubicBezTo>
                  <a:pt x="6625" y="1229"/>
                  <a:pt x="6614" y="1229"/>
                  <a:pt x="6609" y="1229"/>
                </a:cubicBezTo>
                <a:cubicBezTo>
                  <a:pt x="6604" y="1229"/>
                  <a:pt x="6604" y="1246"/>
                  <a:pt x="6604" y="1246"/>
                </a:cubicBezTo>
                <a:cubicBezTo>
                  <a:pt x="6604" y="1293"/>
                  <a:pt x="6604" y="1293"/>
                  <a:pt x="6604" y="1293"/>
                </a:cubicBezTo>
                <a:cubicBezTo>
                  <a:pt x="6562" y="1293"/>
                  <a:pt x="6562" y="1293"/>
                  <a:pt x="6562" y="1293"/>
                </a:cubicBezTo>
                <a:cubicBezTo>
                  <a:pt x="6562" y="1130"/>
                  <a:pt x="6562" y="1130"/>
                  <a:pt x="6562" y="1130"/>
                </a:cubicBezTo>
                <a:cubicBezTo>
                  <a:pt x="6505" y="1130"/>
                  <a:pt x="6505" y="1130"/>
                  <a:pt x="6505" y="1130"/>
                </a:cubicBezTo>
                <a:cubicBezTo>
                  <a:pt x="6505" y="1157"/>
                  <a:pt x="6505" y="1157"/>
                  <a:pt x="6505" y="1157"/>
                </a:cubicBezTo>
                <a:cubicBezTo>
                  <a:pt x="6481" y="1157"/>
                  <a:pt x="6477" y="1169"/>
                  <a:pt x="6477" y="1169"/>
                </a:cubicBezTo>
                <a:cubicBezTo>
                  <a:pt x="6450" y="1169"/>
                  <a:pt x="6450" y="1169"/>
                  <a:pt x="6450" y="1169"/>
                </a:cubicBezTo>
                <a:cubicBezTo>
                  <a:pt x="6450" y="1202"/>
                  <a:pt x="6450" y="1202"/>
                  <a:pt x="6450" y="1202"/>
                </a:cubicBezTo>
                <a:cubicBezTo>
                  <a:pt x="6438" y="1202"/>
                  <a:pt x="6438" y="1202"/>
                  <a:pt x="6438" y="1202"/>
                </a:cubicBezTo>
                <a:cubicBezTo>
                  <a:pt x="6438" y="1333"/>
                  <a:pt x="6438" y="1333"/>
                  <a:pt x="6438" y="1333"/>
                </a:cubicBezTo>
                <a:cubicBezTo>
                  <a:pt x="6414" y="1333"/>
                  <a:pt x="6414" y="1333"/>
                  <a:pt x="6414" y="1333"/>
                </a:cubicBezTo>
                <a:cubicBezTo>
                  <a:pt x="6414" y="1314"/>
                  <a:pt x="6414" y="1314"/>
                  <a:pt x="6414" y="1314"/>
                </a:cubicBezTo>
                <a:cubicBezTo>
                  <a:pt x="6401" y="1301"/>
                  <a:pt x="6401" y="1301"/>
                  <a:pt x="6401" y="1301"/>
                </a:cubicBezTo>
                <a:cubicBezTo>
                  <a:pt x="6394" y="1301"/>
                  <a:pt x="6394" y="1301"/>
                  <a:pt x="6394" y="1301"/>
                </a:cubicBezTo>
                <a:cubicBezTo>
                  <a:pt x="6381" y="1311"/>
                  <a:pt x="6381" y="1311"/>
                  <a:pt x="6381" y="1311"/>
                </a:cubicBezTo>
                <a:cubicBezTo>
                  <a:pt x="6381" y="1078"/>
                  <a:pt x="6381" y="1078"/>
                  <a:pt x="6381" y="1078"/>
                </a:cubicBezTo>
                <a:cubicBezTo>
                  <a:pt x="6322" y="1065"/>
                  <a:pt x="6322" y="1065"/>
                  <a:pt x="6322" y="1065"/>
                </a:cubicBezTo>
                <a:cubicBezTo>
                  <a:pt x="6297" y="1065"/>
                  <a:pt x="6297" y="1065"/>
                  <a:pt x="6297" y="1065"/>
                </a:cubicBezTo>
                <a:cubicBezTo>
                  <a:pt x="6297" y="1080"/>
                  <a:pt x="6297" y="1080"/>
                  <a:pt x="6297" y="1080"/>
                </a:cubicBezTo>
                <a:cubicBezTo>
                  <a:pt x="6280" y="1080"/>
                  <a:pt x="6280" y="1080"/>
                  <a:pt x="6280" y="1080"/>
                </a:cubicBezTo>
                <a:cubicBezTo>
                  <a:pt x="6280" y="1135"/>
                  <a:pt x="6280" y="1135"/>
                  <a:pt x="6280" y="1135"/>
                </a:cubicBezTo>
                <a:cubicBezTo>
                  <a:pt x="6264" y="1135"/>
                  <a:pt x="6264" y="1135"/>
                  <a:pt x="6264" y="1135"/>
                </a:cubicBezTo>
                <a:cubicBezTo>
                  <a:pt x="6264" y="1207"/>
                  <a:pt x="6264" y="1207"/>
                  <a:pt x="6264" y="1207"/>
                </a:cubicBezTo>
                <a:cubicBezTo>
                  <a:pt x="6242" y="1207"/>
                  <a:pt x="6242" y="1207"/>
                  <a:pt x="6242" y="1207"/>
                </a:cubicBezTo>
                <a:cubicBezTo>
                  <a:pt x="6242" y="1181"/>
                  <a:pt x="6242" y="1181"/>
                  <a:pt x="6242" y="1181"/>
                </a:cubicBezTo>
                <a:cubicBezTo>
                  <a:pt x="6214" y="1181"/>
                  <a:pt x="6214" y="1181"/>
                  <a:pt x="6214" y="1181"/>
                </a:cubicBezTo>
                <a:cubicBezTo>
                  <a:pt x="6214" y="1098"/>
                  <a:pt x="6214" y="1098"/>
                  <a:pt x="6214" y="1098"/>
                </a:cubicBezTo>
                <a:cubicBezTo>
                  <a:pt x="6196" y="1098"/>
                  <a:pt x="6196" y="1098"/>
                  <a:pt x="6196" y="1098"/>
                </a:cubicBezTo>
                <a:cubicBezTo>
                  <a:pt x="6196" y="1048"/>
                  <a:pt x="6196" y="1048"/>
                  <a:pt x="6196" y="1048"/>
                </a:cubicBezTo>
                <a:cubicBezTo>
                  <a:pt x="6114" y="1039"/>
                  <a:pt x="6114" y="1039"/>
                  <a:pt x="6114" y="1039"/>
                </a:cubicBezTo>
                <a:cubicBezTo>
                  <a:pt x="6114" y="1024"/>
                  <a:pt x="6114" y="1024"/>
                  <a:pt x="6114" y="1024"/>
                </a:cubicBezTo>
                <a:cubicBezTo>
                  <a:pt x="5961" y="1014"/>
                  <a:pt x="5961" y="1014"/>
                  <a:pt x="5961" y="1014"/>
                </a:cubicBezTo>
                <a:cubicBezTo>
                  <a:pt x="5961" y="823"/>
                  <a:pt x="5961" y="823"/>
                  <a:pt x="5961" y="823"/>
                </a:cubicBezTo>
                <a:cubicBezTo>
                  <a:pt x="5826" y="790"/>
                  <a:pt x="5826" y="790"/>
                  <a:pt x="5826" y="790"/>
                </a:cubicBezTo>
                <a:cubicBezTo>
                  <a:pt x="5688" y="818"/>
                  <a:pt x="5688" y="818"/>
                  <a:pt x="5688" y="818"/>
                </a:cubicBezTo>
                <a:cubicBezTo>
                  <a:pt x="5688" y="1359"/>
                  <a:pt x="5688" y="1359"/>
                  <a:pt x="5688" y="1359"/>
                </a:cubicBezTo>
                <a:cubicBezTo>
                  <a:pt x="5605" y="1359"/>
                  <a:pt x="5605" y="1359"/>
                  <a:pt x="5605" y="1359"/>
                </a:cubicBezTo>
                <a:cubicBezTo>
                  <a:pt x="5605" y="451"/>
                  <a:pt x="5605" y="451"/>
                  <a:pt x="5605" y="451"/>
                </a:cubicBezTo>
                <a:cubicBezTo>
                  <a:pt x="5468" y="487"/>
                  <a:pt x="5468" y="487"/>
                  <a:pt x="5468" y="487"/>
                </a:cubicBezTo>
                <a:cubicBezTo>
                  <a:pt x="5468" y="1274"/>
                  <a:pt x="5468" y="1274"/>
                  <a:pt x="5468" y="1274"/>
                </a:cubicBezTo>
                <a:cubicBezTo>
                  <a:pt x="5414" y="1274"/>
                  <a:pt x="5414" y="1274"/>
                  <a:pt x="5414" y="1274"/>
                </a:cubicBezTo>
                <a:cubicBezTo>
                  <a:pt x="5414" y="683"/>
                  <a:pt x="5414" y="683"/>
                  <a:pt x="5414" y="683"/>
                </a:cubicBezTo>
                <a:cubicBezTo>
                  <a:pt x="5404" y="683"/>
                  <a:pt x="5404" y="683"/>
                  <a:pt x="5404" y="683"/>
                </a:cubicBezTo>
                <a:cubicBezTo>
                  <a:pt x="5404" y="674"/>
                  <a:pt x="5404" y="674"/>
                  <a:pt x="5404" y="674"/>
                </a:cubicBezTo>
                <a:cubicBezTo>
                  <a:pt x="5396" y="674"/>
                  <a:pt x="5396" y="674"/>
                  <a:pt x="5396" y="674"/>
                </a:cubicBezTo>
                <a:cubicBezTo>
                  <a:pt x="5396" y="655"/>
                  <a:pt x="5396" y="655"/>
                  <a:pt x="5396" y="655"/>
                </a:cubicBezTo>
                <a:cubicBezTo>
                  <a:pt x="5384" y="655"/>
                  <a:pt x="5384" y="655"/>
                  <a:pt x="5384" y="655"/>
                </a:cubicBezTo>
                <a:cubicBezTo>
                  <a:pt x="5384" y="634"/>
                  <a:pt x="5384" y="634"/>
                  <a:pt x="5384" y="634"/>
                </a:cubicBezTo>
                <a:cubicBezTo>
                  <a:pt x="5367" y="634"/>
                  <a:pt x="5367" y="634"/>
                  <a:pt x="5367" y="634"/>
                </a:cubicBezTo>
                <a:cubicBezTo>
                  <a:pt x="5367" y="615"/>
                  <a:pt x="5367" y="615"/>
                  <a:pt x="5367" y="615"/>
                </a:cubicBezTo>
                <a:cubicBezTo>
                  <a:pt x="5360" y="615"/>
                  <a:pt x="5360" y="615"/>
                  <a:pt x="5360" y="615"/>
                </a:cubicBezTo>
                <a:cubicBezTo>
                  <a:pt x="5360" y="593"/>
                  <a:pt x="5360" y="593"/>
                  <a:pt x="5360" y="593"/>
                </a:cubicBezTo>
                <a:cubicBezTo>
                  <a:pt x="5353" y="532"/>
                  <a:pt x="5353" y="532"/>
                  <a:pt x="5353" y="532"/>
                </a:cubicBezTo>
                <a:cubicBezTo>
                  <a:pt x="5346" y="593"/>
                  <a:pt x="5346" y="593"/>
                  <a:pt x="5346" y="593"/>
                </a:cubicBezTo>
                <a:cubicBezTo>
                  <a:pt x="5346" y="615"/>
                  <a:pt x="5346" y="615"/>
                  <a:pt x="5346" y="615"/>
                </a:cubicBezTo>
                <a:cubicBezTo>
                  <a:pt x="5339" y="615"/>
                  <a:pt x="5339" y="615"/>
                  <a:pt x="5339" y="615"/>
                </a:cubicBezTo>
                <a:cubicBezTo>
                  <a:pt x="5339" y="634"/>
                  <a:pt x="5339" y="634"/>
                  <a:pt x="5339" y="634"/>
                </a:cubicBezTo>
                <a:cubicBezTo>
                  <a:pt x="5322" y="634"/>
                  <a:pt x="5322" y="634"/>
                  <a:pt x="5322" y="634"/>
                </a:cubicBezTo>
                <a:cubicBezTo>
                  <a:pt x="5322" y="655"/>
                  <a:pt x="5322" y="655"/>
                  <a:pt x="5322" y="655"/>
                </a:cubicBezTo>
                <a:cubicBezTo>
                  <a:pt x="5310" y="655"/>
                  <a:pt x="5310" y="655"/>
                  <a:pt x="5310" y="655"/>
                </a:cubicBezTo>
                <a:cubicBezTo>
                  <a:pt x="5310" y="674"/>
                  <a:pt x="5310" y="674"/>
                  <a:pt x="5310" y="674"/>
                </a:cubicBezTo>
                <a:cubicBezTo>
                  <a:pt x="5302" y="674"/>
                  <a:pt x="5302" y="674"/>
                  <a:pt x="5302" y="674"/>
                </a:cubicBezTo>
                <a:cubicBezTo>
                  <a:pt x="5302" y="683"/>
                  <a:pt x="5302" y="683"/>
                  <a:pt x="5302" y="683"/>
                </a:cubicBezTo>
                <a:cubicBezTo>
                  <a:pt x="5292" y="683"/>
                  <a:pt x="5292" y="683"/>
                  <a:pt x="5292" y="683"/>
                </a:cubicBezTo>
                <a:cubicBezTo>
                  <a:pt x="5292" y="1274"/>
                  <a:pt x="5292" y="1274"/>
                  <a:pt x="5292" y="1274"/>
                </a:cubicBezTo>
                <a:cubicBezTo>
                  <a:pt x="5260" y="1274"/>
                  <a:pt x="5260" y="1274"/>
                  <a:pt x="5260" y="1274"/>
                </a:cubicBezTo>
                <a:cubicBezTo>
                  <a:pt x="5260" y="792"/>
                  <a:pt x="5260" y="792"/>
                  <a:pt x="5260" y="792"/>
                </a:cubicBezTo>
                <a:cubicBezTo>
                  <a:pt x="5098" y="792"/>
                  <a:pt x="5098" y="792"/>
                  <a:pt x="5098" y="792"/>
                </a:cubicBezTo>
                <a:cubicBezTo>
                  <a:pt x="5073" y="817"/>
                  <a:pt x="5073" y="817"/>
                  <a:pt x="5073" y="817"/>
                </a:cubicBezTo>
                <a:cubicBezTo>
                  <a:pt x="5073" y="1219"/>
                  <a:pt x="5073" y="1219"/>
                  <a:pt x="5073" y="1219"/>
                </a:cubicBezTo>
                <a:cubicBezTo>
                  <a:pt x="5044" y="1219"/>
                  <a:pt x="5044" y="1219"/>
                  <a:pt x="5044" y="1219"/>
                </a:cubicBezTo>
                <a:cubicBezTo>
                  <a:pt x="5031" y="1237"/>
                  <a:pt x="5031" y="1237"/>
                  <a:pt x="5031" y="1237"/>
                </a:cubicBezTo>
                <a:cubicBezTo>
                  <a:pt x="5031" y="1419"/>
                  <a:pt x="5031" y="1419"/>
                  <a:pt x="5031" y="1419"/>
                </a:cubicBezTo>
                <a:cubicBezTo>
                  <a:pt x="5007" y="1419"/>
                  <a:pt x="5007" y="1419"/>
                  <a:pt x="5007" y="1419"/>
                </a:cubicBezTo>
                <a:cubicBezTo>
                  <a:pt x="5007" y="1089"/>
                  <a:pt x="5007" y="1089"/>
                  <a:pt x="5007" y="1089"/>
                </a:cubicBezTo>
                <a:cubicBezTo>
                  <a:pt x="4993" y="1089"/>
                  <a:pt x="4993" y="1089"/>
                  <a:pt x="4993" y="1089"/>
                </a:cubicBezTo>
                <a:cubicBezTo>
                  <a:pt x="4993" y="1050"/>
                  <a:pt x="4993" y="1050"/>
                  <a:pt x="4993" y="1050"/>
                </a:cubicBezTo>
                <a:cubicBezTo>
                  <a:pt x="4981" y="1050"/>
                  <a:pt x="4981" y="1050"/>
                  <a:pt x="4981" y="1050"/>
                </a:cubicBezTo>
                <a:cubicBezTo>
                  <a:pt x="4981" y="1026"/>
                  <a:pt x="4981" y="1026"/>
                  <a:pt x="4981" y="1026"/>
                </a:cubicBezTo>
                <a:cubicBezTo>
                  <a:pt x="4959" y="1026"/>
                  <a:pt x="4959" y="1026"/>
                  <a:pt x="4959" y="1026"/>
                </a:cubicBezTo>
                <a:cubicBezTo>
                  <a:pt x="4945" y="1016"/>
                  <a:pt x="4945" y="1016"/>
                  <a:pt x="4945" y="1016"/>
                </a:cubicBezTo>
                <a:cubicBezTo>
                  <a:pt x="4945" y="887"/>
                  <a:pt x="4945" y="887"/>
                  <a:pt x="4945" y="887"/>
                </a:cubicBezTo>
                <a:cubicBezTo>
                  <a:pt x="4841" y="919"/>
                  <a:pt x="4841" y="919"/>
                  <a:pt x="4841" y="919"/>
                </a:cubicBezTo>
                <a:cubicBezTo>
                  <a:pt x="4819" y="902"/>
                  <a:pt x="4819" y="902"/>
                  <a:pt x="4819" y="902"/>
                </a:cubicBezTo>
                <a:cubicBezTo>
                  <a:pt x="4819" y="685"/>
                  <a:pt x="4819" y="685"/>
                  <a:pt x="4819" y="685"/>
                </a:cubicBezTo>
                <a:cubicBezTo>
                  <a:pt x="4750" y="668"/>
                  <a:pt x="4750" y="668"/>
                  <a:pt x="4750" y="668"/>
                </a:cubicBezTo>
                <a:cubicBezTo>
                  <a:pt x="4616" y="723"/>
                  <a:pt x="4616" y="723"/>
                  <a:pt x="4616" y="723"/>
                </a:cubicBezTo>
                <a:cubicBezTo>
                  <a:pt x="4616" y="734"/>
                  <a:pt x="4616" y="734"/>
                  <a:pt x="4616" y="734"/>
                </a:cubicBezTo>
                <a:cubicBezTo>
                  <a:pt x="4593" y="720"/>
                  <a:pt x="4593" y="720"/>
                  <a:pt x="4593" y="720"/>
                </a:cubicBezTo>
                <a:cubicBezTo>
                  <a:pt x="4574" y="720"/>
                  <a:pt x="4574" y="720"/>
                  <a:pt x="4574" y="720"/>
                </a:cubicBezTo>
                <a:cubicBezTo>
                  <a:pt x="4574" y="739"/>
                  <a:pt x="4574" y="739"/>
                  <a:pt x="4574" y="739"/>
                </a:cubicBezTo>
                <a:cubicBezTo>
                  <a:pt x="4551" y="739"/>
                  <a:pt x="4551" y="739"/>
                  <a:pt x="4551" y="739"/>
                </a:cubicBezTo>
                <a:cubicBezTo>
                  <a:pt x="4551" y="807"/>
                  <a:pt x="4551" y="807"/>
                  <a:pt x="4551" y="807"/>
                </a:cubicBezTo>
                <a:cubicBezTo>
                  <a:pt x="4540" y="807"/>
                  <a:pt x="4540" y="807"/>
                  <a:pt x="4540" y="807"/>
                </a:cubicBezTo>
                <a:cubicBezTo>
                  <a:pt x="4540" y="1250"/>
                  <a:pt x="4540" y="1250"/>
                  <a:pt x="4540" y="1250"/>
                </a:cubicBezTo>
                <a:cubicBezTo>
                  <a:pt x="4523" y="1250"/>
                  <a:pt x="4523" y="1250"/>
                  <a:pt x="4523" y="1250"/>
                </a:cubicBezTo>
                <a:cubicBezTo>
                  <a:pt x="4516" y="1237"/>
                  <a:pt x="4516" y="1237"/>
                  <a:pt x="4516" y="1237"/>
                </a:cubicBezTo>
                <a:cubicBezTo>
                  <a:pt x="4516" y="1205"/>
                  <a:pt x="4516" y="1205"/>
                  <a:pt x="4516" y="1205"/>
                </a:cubicBezTo>
                <a:cubicBezTo>
                  <a:pt x="4499" y="1205"/>
                  <a:pt x="4499" y="1205"/>
                  <a:pt x="4499" y="1205"/>
                </a:cubicBezTo>
                <a:cubicBezTo>
                  <a:pt x="4499" y="1238"/>
                  <a:pt x="4499" y="1238"/>
                  <a:pt x="4499" y="1238"/>
                </a:cubicBezTo>
                <a:cubicBezTo>
                  <a:pt x="4495" y="1234"/>
                  <a:pt x="4495" y="1234"/>
                  <a:pt x="4495" y="1234"/>
                </a:cubicBezTo>
                <a:cubicBezTo>
                  <a:pt x="4495" y="1245"/>
                  <a:pt x="4495" y="1245"/>
                  <a:pt x="4495" y="1245"/>
                </a:cubicBezTo>
                <a:cubicBezTo>
                  <a:pt x="4482" y="1245"/>
                  <a:pt x="4482" y="1245"/>
                  <a:pt x="4482" y="1245"/>
                </a:cubicBezTo>
                <a:cubicBezTo>
                  <a:pt x="4482" y="1255"/>
                  <a:pt x="4482" y="1255"/>
                  <a:pt x="4482" y="1255"/>
                </a:cubicBezTo>
                <a:cubicBezTo>
                  <a:pt x="4474" y="1255"/>
                  <a:pt x="4474" y="1255"/>
                  <a:pt x="4474" y="1255"/>
                </a:cubicBezTo>
                <a:cubicBezTo>
                  <a:pt x="4474" y="1263"/>
                  <a:pt x="4474" y="1263"/>
                  <a:pt x="4474" y="1263"/>
                </a:cubicBezTo>
                <a:cubicBezTo>
                  <a:pt x="4452" y="1263"/>
                  <a:pt x="4452" y="1263"/>
                  <a:pt x="4452" y="1263"/>
                </a:cubicBezTo>
                <a:cubicBezTo>
                  <a:pt x="4452" y="1251"/>
                  <a:pt x="4452" y="1251"/>
                  <a:pt x="4452" y="1251"/>
                </a:cubicBezTo>
                <a:cubicBezTo>
                  <a:pt x="4468" y="1248"/>
                  <a:pt x="4468" y="1248"/>
                  <a:pt x="4468" y="1248"/>
                </a:cubicBezTo>
                <a:cubicBezTo>
                  <a:pt x="4468" y="1242"/>
                  <a:pt x="4468" y="1242"/>
                  <a:pt x="4468" y="1242"/>
                </a:cubicBezTo>
                <a:cubicBezTo>
                  <a:pt x="4407" y="1242"/>
                  <a:pt x="4407" y="1242"/>
                  <a:pt x="4407" y="1242"/>
                </a:cubicBezTo>
                <a:cubicBezTo>
                  <a:pt x="4409" y="1247"/>
                  <a:pt x="4409" y="1247"/>
                  <a:pt x="4409" y="1247"/>
                </a:cubicBezTo>
                <a:cubicBezTo>
                  <a:pt x="4421" y="1249"/>
                  <a:pt x="4421" y="1249"/>
                  <a:pt x="4421" y="1249"/>
                </a:cubicBezTo>
                <a:cubicBezTo>
                  <a:pt x="4421" y="1260"/>
                  <a:pt x="4421" y="1260"/>
                  <a:pt x="4421" y="1260"/>
                </a:cubicBezTo>
                <a:cubicBezTo>
                  <a:pt x="4398" y="1265"/>
                  <a:pt x="4398" y="1265"/>
                  <a:pt x="4398" y="1265"/>
                </a:cubicBezTo>
                <a:cubicBezTo>
                  <a:pt x="4369" y="1201"/>
                  <a:pt x="4369" y="1201"/>
                  <a:pt x="4369" y="1201"/>
                </a:cubicBezTo>
                <a:cubicBezTo>
                  <a:pt x="4369" y="1161"/>
                  <a:pt x="4369" y="1161"/>
                  <a:pt x="4369" y="1161"/>
                </a:cubicBezTo>
                <a:cubicBezTo>
                  <a:pt x="4369" y="948"/>
                  <a:pt x="4369" y="948"/>
                  <a:pt x="4369" y="948"/>
                </a:cubicBezTo>
                <a:cubicBezTo>
                  <a:pt x="4369" y="948"/>
                  <a:pt x="4379" y="944"/>
                  <a:pt x="4379" y="932"/>
                </a:cubicBezTo>
                <a:cubicBezTo>
                  <a:pt x="4379" y="920"/>
                  <a:pt x="4346" y="917"/>
                  <a:pt x="4333" y="917"/>
                </a:cubicBezTo>
                <a:cubicBezTo>
                  <a:pt x="4320" y="917"/>
                  <a:pt x="4287" y="920"/>
                  <a:pt x="4287" y="932"/>
                </a:cubicBezTo>
                <a:cubicBezTo>
                  <a:pt x="4287" y="944"/>
                  <a:pt x="4297" y="948"/>
                  <a:pt x="4297" y="948"/>
                </a:cubicBezTo>
                <a:cubicBezTo>
                  <a:pt x="4297" y="1161"/>
                  <a:pt x="4297" y="1161"/>
                  <a:pt x="4297" y="1161"/>
                </a:cubicBezTo>
                <a:cubicBezTo>
                  <a:pt x="4286" y="1161"/>
                  <a:pt x="4286" y="1161"/>
                  <a:pt x="4286" y="1161"/>
                </a:cubicBezTo>
                <a:cubicBezTo>
                  <a:pt x="4286" y="1131"/>
                  <a:pt x="4286" y="1131"/>
                  <a:pt x="4286" y="1131"/>
                </a:cubicBezTo>
                <a:cubicBezTo>
                  <a:pt x="4238" y="1091"/>
                  <a:pt x="4238" y="1091"/>
                  <a:pt x="4238" y="1091"/>
                </a:cubicBezTo>
                <a:cubicBezTo>
                  <a:pt x="4238" y="974"/>
                  <a:pt x="4238" y="974"/>
                  <a:pt x="4238" y="974"/>
                </a:cubicBezTo>
                <a:cubicBezTo>
                  <a:pt x="4223" y="974"/>
                  <a:pt x="4223" y="974"/>
                  <a:pt x="4223" y="974"/>
                </a:cubicBezTo>
                <a:cubicBezTo>
                  <a:pt x="4166" y="1010"/>
                  <a:pt x="4166" y="1010"/>
                  <a:pt x="4166" y="1010"/>
                </a:cubicBezTo>
                <a:cubicBezTo>
                  <a:pt x="4166" y="995"/>
                  <a:pt x="4166" y="995"/>
                  <a:pt x="4166" y="995"/>
                </a:cubicBezTo>
                <a:cubicBezTo>
                  <a:pt x="4087" y="995"/>
                  <a:pt x="4087" y="995"/>
                  <a:pt x="4087" y="995"/>
                </a:cubicBezTo>
                <a:cubicBezTo>
                  <a:pt x="4087" y="1012"/>
                  <a:pt x="4087" y="1012"/>
                  <a:pt x="4087" y="1012"/>
                </a:cubicBezTo>
                <a:cubicBezTo>
                  <a:pt x="4069" y="1012"/>
                  <a:pt x="4069" y="1012"/>
                  <a:pt x="4069" y="1012"/>
                </a:cubicBezTo>
                <a:cubicBezTo>
                  <a:pt x="4069" y="1130"/>
                  <a:pt x="4069" y="1130"/>
                  <a:pt x="4069" y="1130"/>
                </a:cubicBezTo>
                <a:cubicBezTo>
                  <a:pt x="4046" y="1117"/>
                  <a:pt x="4046" y="1117"/>
                  <a:pt x="4046" y="1117"/>
                </a:cubicBezTo>
                <a:cubicBezTo>
                  <a:pt x="4046" y="1088"/>
                  <a:pt x="4046" y="1088"/>
                  <a:pt x="4046" y="1088"/>
                </a:cubicBezTo>
                <a:cubicBezTo>
                  <a:pt x="4039" y="1088"/>
                  <a:pt x="4039" y="1088"/>
                  <a:pt x="4039" y="1088"/>
                </a:cubicBezTo>
                <a:cubicBezTo>
                  <a:pt x="4039" y="1118"/>
                  <a:pt x="4039" y="1118"/>
                  <a:pt x="4039" y="1118"/>
                </a:cubicBezTo>
                <a:cubicBezTo>
                  <a:pt x="4032" y="1118"/>
                  <a:pt x="4032" y="1118"/>
                  <a:pt x="4032" y="1118"/>
                </a:cubicBezTo>
                <a:cubicBezTo>
                  <a:pt x="4032" y="1061"/>
                  <a:pt x="4032" y="1061"/>
                  <a:pt x="4032" y="1061"/>
                </a:cubicBezTo>
                <a:cubicBezTo>
                  <a:pt x="3989" y="1061"/>
                  <a:pt x="3989" y="1061"/>
                  <a:pt x="3989" y="1061"/>
                </a:cubicBezTo>
                <a:cubicBezTo>
                  <a:pt x="3989" y="1052"/>
                  <a:pt x="3984" y="1018"/>
                  <a:pt x="3943" y="995"/>
                </a:cubicBezTo>
                <a:cubicBezTo>
                  <a:pt x="3943" y="975"/>
                  <a:pt x="3943" y="975"/>
                  <a:pt x="3943" y="975"/>
                </a:cubicBezTo>
                <a:cubicBezTo>
                  <a:pt x="3933" y="975"/>
                  <a:pt x="3933" y="975"/>
                  <a:pt x="3933" y="975"/>
                </a:cubicBezTo>
                <a:cubicBezTo>
                  <a:pt x="3923" y="975"/>
                  <a:pt x="3923" y="975"/>
                  <a:pt x="3923" y="975"/>
                </a:cubicBezTo>
                <a:cubicBezTo>
                  <a:pt x="3923" y="995"/>
                  <a:pt x="3923" y="995"/>
                  <a:pt x="3923" y="995"/>
                </a:cubicBezTo>
                <a:cubicBezTo>
                  <a:pt x="3882" y="1018"/>
                  <a:pt x="3877" y="1052"/>
                  <a:pt x="3877" y="1061"/>
                </a:cubicBezTo>
                <a:cubicBezTo>
                  <a:pt x="3877" y="1070"/>
                  <a:pt x="3885" y="1078"/>
                  <a:pt x="3885" y="1078"/>
                </a:cubicBezTo>
                <a:cubicBezTo>
                  <a:pt x="3859" y="1078"/>
                  <a:pt x="3859" y="1078"/>
                  <a:pt x="3859" y="1078"/>
                </a:cubicBezTo>
                <a:cubicBezTo>
                  <a:pt x="3846" y="1078"/>
                  <a:pt x="3846" y="1078"/>
                  <a:pt x="3846" y="1078"/>
                </a:cubicBezTo>
                <a:cubicBezTo>
                  <a:pt x="3809" y="1051"/>
                  <a:pt x="3809" y="1051"/>
                  <a:pt x="3809" y="1051"/>
                </a:cubicBezTo>
                <a:cubicBezTo>
                  <a:pt x="3781" y="1070"/>
                  <a:pt x="3781" y="1070"/>
                  <a:pt x="3781" y="1070"/>
                </a:cubicBezTo>
                <a:cubicBezTo>
                  <a:pt x="3770" y="1080"/>
                  <a:pt x="3770" y="1080"/>
                  <a:pt x="3770" y="1080"/>
                </a:cubicBezTo>
                <a:cubicBezTo>
                  <a:pt x="3742" y="1080"/>
                  <a:pt x="3742" y="1080"/>
                  <a:pt x="3742" y="1080"/>
                </a:cubicBezTo>
                <a:cubicBezTo>
                  <a:pt x="3742" y="1095"/>
                  <a:pt x="3742" y="1095"/>
                  <a:pt x="3742" y="1095"/>
                </a:cubicBezTo>
                <a:cubicBezTo>
                  <a:pt x="3759" y="1095"/>
                  <a:pt x="3763" y="1109"/>
                  <a:pt x="3763" y="1109"/>
                </a:cubicBezTo>
                <a:cubicBezTo>
                  <a:pt x="3763" y="1133"/>
                  <a:pt x="3763" y="1133"/>
                  <a:pt x="3763" y="1133"/>
                </a:cubicBezTo>
                <a:cubicBezTo>
                  <a:pt x="3734" y="1133"/>
                  <a:pt x="3734" y="1133"/>
                  <a:pt x="3734" y="1133"/>
                </a:cubicBezTo>
                <a:cubicBezTo>
                  <a:pt x="3734" y="1123"/>
                  <a:pt x="3734" y="1123"/>
                  <a:pt x="3734" y="1123"/>
                </a:cubicBezTo>
                <a:cubicBezTo>
                  <a:pt x="3673" y="1123"/>
                  <a:pt x="3673" y="1123"/>
                  <a:pt x="3673" y="1123"/>
                </a:cubicBezTo>
                <a:cubicBezTo>
                  <a:pt x="3673" y="1147"/>
                  <a:pt x="3673" y="1147"/>
                  <a:pt x="3673" y="1147"/>
                </a:cubicBezTo>
                <a:cubicBezTo>
                  <a:pt x="3635" y="1147"/>
                  <a:pt x="3635" y="1147"/>
                  <a:pt x="3635" y="1147"/>
                </a:cubicBezTo>
                <a:cubicBezTo>
                  <a:pt x="3635" y="1405"/>
                  <a:pt x="3635" y="1405"/>
                  <a:pt x="3635" y="1405"/>
                </a:cubicBezTo>
                <a:cubicBezTo>
                  <a:pt x="3585" y="1405"/>
                  <a:pt x="3585" y="1405"/>
                  <a:pt x="3585" y="1405"/>
                </a:cubicBezTo>
                <a:cubicBezTo>
                  <a:pt x="3585" y="1415"/>
                  <a:pt x="3585" y="1415"/>
                  <a:pt x="3585" y="1415"/>
                </a:cubicBezTo>
                <a:cubicBezTo>
                  <a:pt x="3576" y="1415"/>
                  <a:pt x="3576" y="1415"/>
                  <a:pt x="3576" y="1415"/>
                </a:cubicBezTo>
                <a:cubicBezTo>
                  <a:pt x="3576" y="1437"/>
                  <a:pt x="3576" y="1437"/>
                  <a:pt x="3576" y="1437"/>
                </a:cubicBezTo>
                <a:cubicBezTo>
                  <a:pt x="3565" y="1437"/>
                  <a:pt x="3565" y="1437"/>
                  <a:pt x="3565" y="1437"/>
                </a:cubicBezTo>
                <a:cubicBezTo>
                  <a:pt x="3565" y="1403"/>
                  <a:pt x="3565" y="1403"/>
                  <a:pt x="3565" y="1403"/>
                </a:cubicBezTo>
                <a:cubicBezTo>
                  <a:pt x="3528" y="1403"/>
                  <a:pt x="3528" y="1403"/>
                  <a:pt x="3528" y="1403"/>
                </a:cubicBezTo>
                <a:cubicBezTo>
                  <a:pt x="3528" y="1259"/>
                  <a:pt x="3528" y="1259"/>
                  <a:pt x="3528" y="1259"/>
                </a:cubicBezTo>
                <a:cubicBezTo>
                  <a:pt x="3478" y="1259"/>
                  <a:pt x="3478" y="1259"/>
                  <a:pt x="3478" y="1259"/>
                </a:cubicBezTo>
                <a:cubicBezTo>
                  <a:pt x="3478" y="1245"/>
                  <a:pt x="3478" y="1245"/>
                  <a:pt x="3478" y="1245"/>
                </a:cubicBezTo>
                <a:cubicBezTo>
                  <a:pt x="3463" y="1245"/>
                  <a:pt x="3463" y="1245"/>
                  <a:pt x="3463" y="1245"/>
                </a:cubicBezTo>
                <a:cubicBezTo>
                  <a:pt x="3463" y="1255"/>
                  <a:pt x="3463" y="1255"/>
                  <a:pt x="3463" y="1255"/>
                </a:cubicBezTo>
                <a:cubicBezTo>
                  <a:pt x="3455" y="1255"/>
                  <a:pt x="3455" y="1255"/>
                  <a:pt x="3455" y="1255"/>
                </a:cubicBezTo>
                <a:cubicBezTo>
                  <a:pt x="3456" y="1251"/>
                  <a:pt x="3456" y="1248"/>
                  <a:pt x="3456" y="1245"/>
                </a:cubicBezTo>
                <a:cubicBezTo>
                  <a:pt x="3456" y="1211"/>
                  <a:pt x="3436" y="1182"/>
                  <a:pt x="3407" y="1168"/>
                </a:cubicBezTo>
                <a:cubicBezTo>
                  <a:pt x="3407" y="700"/>
                  <a:pt x="3407" y="700"/>
                  <a:pt x="3407" y="700"/>
                </a:cubicBezTo>
                <a:cubicBezTo>
                  <a:pt x="3431" y="687"/>
                  <a:pt x="3447" y="662"/>
                  <a:pt x="3447" y="634"/>
                </a:cubicBezTo>
                <a:cubicBezTo>
                  <a:pt x="3447" y="597"/>
                  <a:pt x="3421" y="567"/>
                  <a:pt x="3387" y="560"/>
                </a:cubicBezTo>
                <a:cubicBezTo>
                  <a:pt x="3383" y="429"/>
                  <a:pt x="3383" y="429"/>
                  <a:pt x="3383" y="429"/>
                </a:cubicBezTo>
                <a:cubicBezTo>
                  <a:pt x="3391" y="425"/>
                  <a:pt x="3397" y="417"/>
                  <a:pt x="3397" y="407"/>
                </a:cubicBezTo>
                <a:cubicBezTo>
                  <a:pt x="3397" y="400"/>
                  <a:pt x="3394" y="393"/>
                  <a:pt x="3390" y="389"/>
                </a:cubicBezTo>
                <a:cubicBezTo>
                  <a:pt x="3390" y="372"/>
                  <a:pt x="3390" y="372"/>
                  <a:pt x="3390" y="372"/>
                </a:cubicBezTo>
                <a:cubicBezTo>
                  <a:pt x="3382" y="372"/>
                  <a:pt x="3382" y="372"/>
                  <a:pt x="3382" y="372"/>
                </a:cubicBezTo>
                <a:cubicBezTo>
                  <a:pt x="3382" y="269"/>
                  <a:pt x="3382" y="269"/>
                  <a:pt x="3382" y="269"/>
                </a:cubicBezTo>
                <a:cubicBezTo>
                  <a:pt x="3377" y="269"/>
                  <a:pt x="3377" y="269"/>
                  <a:pt x="3377" y="269"/>
                </a:cubicBezTo>
                <a:cubicBezTo>
                  <a:pt x="3377" y="187"/>
                  <a:pt x="3377" y="187"/>
                  <a:pt x="3377" y="187"/>
                </a:cubicBezTo>
                <a:cubicBezTo>
                  <a:pt x="3377" y="187"/>
                  <a:pt x="3385" y="187"/>
                  <a:pt x="3385" y="177"/>
                </a:cubicBezTo>
                <a:cubicBezTo>
                  <a:pt x="3385" y="167"/>
                  <a:pt x="3377" y="170"/>
                  <a:pt x="3377" y="170"/>
                </a:cubicBezTo>
                <a:cubicBezTo>
                  <a:pt x="3372" y="0"/>
                  <a:pt x="3372" y="0"/>
                  <a:pt x="3372" y="0"/>
                </a:cubicBezTo>
                <a:cubicBezTo>
                  <a:pt x="3367" y="170"/>
                  <a:pt x="3367" y="170"/>
                  <a:pt x="3367" y="170"/>
                </a:cubicBezTo>
                <a:cubicBezTo>
                  <a:pt x="3367" y="170"/>
                  <a:pt x="3359" y="167"/>
                  <a:pt x="3359" y="177"/>
                </a:cubicBezTo>
                <a:cubicBezTo>
                  <a:pt x="3359" y="187"/>
                  <a:pt x="3367" y="187"/>
                  <a:pt x="3367" y="187"/>
                </a:cubicBezTo>
                <a:cubicBezTo>
                  <a:pt x="3367" y="269"/>
                  <a:pt x="3367" y="269"/>
                  <a:pt x="3367" y="269"/>
                </a:cubicBezTo>
                <a:cubicBezTo>
                  <a:pt x="3362" y="269"/>
                  <a:pt x="3362" y="269"/>
                  <a:pt x="3362" y="269"/>
                </a:cubicBezTo>
                <a:cubicBezTo>
                  <a:pt x="3362" y="372"/>
                  <a:pt x="3362" y="372"/>
                  <a:pt x="3362" y="372"/>
                </a:cubicBezTo>
                <a:cubicBezTo>
                  <a:pt x="3354" y="372"/>
                  <a:pt x="3354" y="372"/>
                  <a:pt x="3354" y="372"/>
                </a:cubicBezTo>
                <a:cubicBezTo>
                  <a:pt x="3354" y="389"/>
                  <a:pt x="3354" y="389"/>
                  <a:pt x="3354" y="389"/>
                </a:cubicBezTo>
                <a:cubicBezTo>
                  <a:pt x="3350" y="393"/>
                  <a:pt x="3347" y="400"/>
                  <a:pt x="3347" y="407"/>
                </a:cubicBezTo>
                <a:cubicBezTo>
                  <a:pt x="3347" y="417"/>
                  <a:pt x="3353" y="425"/>
                  <a:pt x="3361" y="429"/>
                </a:cubicBezTo>
                <a:cubicBezTo>
                  <a:pt x="3357" y="560"/>
                  <a:pt x="3357" y="560"/>
                  <a:pt x="3357" y="560"/>
                </a:cubicBezTo>
                <a:cubicBezTo>
                  <a:pt x="3323" y="567"/>
                  <a:pt x="3297" y="597"/>
                  <a:pt x="3297" y="634"/>
                </a:cubicBezTo>
                <a:cubicBezTo>
                  <a:pt x="3297" y="659"/>
                  <a:pt x="3310" y="681"/>
                  <a:pt x="3329" y="695"/>
                </a:cubicBezTo>
                <a:cubicBezTo>
                  <a:pt x="3329" y="1173"/>
                  <a:pt x="3329" y="1173"/>
                  <a:pt x="3329" y="1173"/>
                </a:cubicBezTo>
                <a:cubicBezTo>
                  <a:pt x="3304" y="1187"/>
                  <a:pt x="3288" y="1214"/>
                  <a:pt x="3288" y="1245"/>
                </a:cubicBezTo>
                <a:cubicBezTo>
                  <a:pt x="3288" y="1275"/>
                  <a:pt x="3304" y="1302"/>
                  <a:pt x="3329" y="1317"/>
                </a:cubicBezTo>
                <a:cubicBezTo>
                  <a:pt x="3329" y="1343"/>
                  <a:pt x="3329" y="1343"/>
                  <a:pt x="3329" y="1343"/>
                </a:cubicBezTo>
                <a:cubicBezTo>
                  <a:pt x="3287" y="1479"/>
                  <a:pt x="3287" y="1479"/>
                  <a:pt x="3287" y="1479"/>
                </a:cubicBezTo>
                <a:cubicBezTo>
                  <a:pt x="3180" y="1479"/>
                  <a:pt x="3180" y="1479"/>
                  <a:pt x="3180" y="1479"/>
                </a:cubicBezTo>
                <a:cubicBezTo>
                  <a:pt x="3180" y="1420"/>
                  <a:pt x="3180" y="1420"/>
                  <a:pt x="3180" y="1420"/>
                </a:cubicBezTo>
                <a:cubicBezTo>
                  <a:pt x="3132" y="1420"/>
                  <a:pt x="3132" y="1420"/>
                  <a:pt x="3132" y="1420"/>
                </a:cubicBezTo>
                <a:cubicBezTo>
                  <a:pt x="3132" y="1479"/>
                  <a:pt x="3132" y="1479"/>
                  <a:pt x="3132" y="1479"/>
                </a:cubicBezTo>
                <a:cubicBezTo>
                  <a:pt x="2997" y="1479"/>
                  <a:pt x="2997" y="1479"/>
                  <a:pt x="2997" y="1479"/>
                </a:cubicBezTo>
                <a:cubicBezTo>
                  <a:pt x="2997" y="1395"/>
                  <a:pt x="2997" y="1395"/>
                  <a:pt x="2997" y="1395"/>
                </a:cubicBezTo>
                <a:cubicBezTo>
                  <a:pt x="2850" y="1372"/>
                  <a:pt x="2850" y="1372"/>
                  <a:pt x="2850" y="1372"/>
                </a:cubicBezTo>
                <a:cubicBezTo>
                  <a:pt x="2850" y="1279"/>
                  <a:pt x="2850" y="1279"/>
                  <a:pt x="2850" y="1279"/>
                </a:cubicBezTo>
                <a:cubicBezTo>
                  <a:pt x="2844" y="1271"/>
                  <a:pt x="2844" y="1271"/>
                  <a:pt x="2844" y="1271"/>
                </a:cubicBezTo>
                <a:cubicBezTo>
                  <a:pt x="2844" y="1227"/>
                  <a:pt x="2844" y="1227"/>
                  <a:pt x="2844" y="1227"/>
                </a:cubicBezTo>
                <a:cubicBezTo>
                  <a:pt x="2838" y="1223"/>
                  <a:pt x="2838" y="1223"/>
                  <a:pt x="2838" y="1223"/>
                </a:cubicBezTo>
                <a:cubicBezTo>
                  <a:pt x="2838" y="1194"/>
                  <a:pt x="2838" y="1194"/>
                  <a:pt x="2838" y="1194"/>
                </a:cubicBezTo>
                <a:cubicBezTo>
                  <a:pt x="2818" y="1177"/>
                  <a:pt x="2818" y="1177"/>
                  <a:pt x="2818" y="1177"/>
                </a:cubicBezTo>
                <a:cubicBezTo>
                  <a:pt x="2803" y="1177"/>
                  <a:pt x="2803" y="1177"/>
                  <a:pt x="2803" y="1177"/>
                </a:cubicBezTo>
                <a:cubicBezTo>
                  <a:pt x="2797" y="1119"/>
                  <a:pt x="2797" y="1119"/>
                  <a:pt x="2797" y="1119"/>
                </a:cubicBezTo>
                <a:cubicBezTo>
                  <a:pt x="2791" y="1177"/>
                  <a:pt x="2791" y="1177"/>
                  <a:pt x="2791" y="1177"/>
                </a:cubicBezTo>
                <a:cubicBezTo>
                  <a:pt x="2776" y="1177"/>
                  <a:pt x="2776" y="1177"/>
                  <a:pt x="2776" y="1177"/>
                </a:cubicBezTo>
                <a:cubicBezTo>
                  <a:pt x="2756" y="1194"/>
                  <a:pt x="2756" y="1194"/>
                  <a:pt x="2756" y="1194"/>
                </a:cubicBezTo>
                <a:cubicBezTo>
                  <a:pt x="2756" y="1223"/>
                  <a:pt x="2756" y="1223"/>
                  <a:pt x="2756" y="1223"/>
                </a:cubicBezTo>
                <a:cubicBezTo>
                  <a:pt x="2750" y="1227"/>
                  <a:pt x="2750" y="1227"/>
                  <a:pt x="2750" y="1227"/>
                </a:cubicBezTo>
                <a:cubicBezTo>
                  <a:pt x="2750" y="1271"/>
                  <a:pt x="2750" y="1271"/>
                  <a:pt x="2750" y="1271"/>
                </a:cubicBezTo>
                <a:cubicBezTo>
                  <a:pt x="2744" y="1279"/>
                  <a:pt x="2744" y="1279"/>
                  <a:pt x="2744" y="1279"/>
                </a:cubicBezTo>
                <a:cubicBezTo>
                  <a:pt x="2744" y="1341"/>
                  <a:pt x="2744" y="1341"/>
                  <a:pt x="2744" y="1341"/>
                </a:cubicBezTo>
                <a:cubicBezTo>
                  <a:pt x="2744" y="1341"/>
                  <a:pt x="2733" y="1330"/>
                  <a:pt x="2701" y="1330"/>
                </a:cubicBezTo>
                <a:cubicBezTo>
                  <a:pt x="2658" y="1330"/>
                  <a:pt x="2628" y="1372"/>
                  <a:pt x="2628" y="1372"/>
                </a:cubicBezTo>
                <a:cubicBezTo>
                  <a:pt x="2572" y="1372"/>
                  <a:pt x="2572" y="1372"/>
                  <a:pt x="2572" y="1372"/>
                </a:cubicBezTo>
                <a:cubicBezTo>
                  <a:pt x="2572" y="1389"/>
                  <a:pt x="2572" y="1389"/>
                  <a:pt x="2572" y="1389"/>
                </a:cubicBezTo>
                <a:cubicBezTo>
                  <a:pt x="2553" y="1389"/>
                  <a:pt x="2553" y="1389"/>
                  <a:pt x="2553" y="1389"/>
                </a:cubicBezTo>
                <a:cubicBezTo>
                  <a:pt x="2553" y="1382"/>
                  <a:pt x="2553" y="1382"/>
                  <a:pt x="2553" y="1382"/>
                </a:cubicBezTo>
                <a:cubicBezTo>
                  <a:pt x="2510" y="1382"/>
                  <a:pt x="2510" y="1382"/>
                  <a:pt x="2510" y="1382"/>
                </a:cubicBezTo>
                <a:cubicBezTo>
                  <a:pt x="2502" y="1393"/>
                  <a:pt x="2502" y="1393"/>
                  <a:pt x="2502" y="1393"/>
                </a:cubicBezTo>
                <a:cubicBezTo>
                  <a:pt x="2478" y="1393"/>
                  <a:pt x="2478" y="1393"/>
                  <a:pt x="2478" y="1393"/>
                </a:cubicBezTo>
                <a:cubicBezTo>
                  <a:pt x="2478" y="1402"/>
                  <a:pt x="2478" y="1402"/>
                  <a:pt x="2478" y="1402"/>
                </a:cubicBezTo>
                <a:cubicBezTo>
                  <a:pt x="2470" y="1402"/>
                  <a:pt x="2470" y="1402"/>
                  <a:pt x="2470" y="1402"/>
                </a:cubicBezTo>
                <a:cubicBezTo>
                  <a:pt x="2470" y="1378"/>
                  <a:pt x="2470" y="1378"/>
                  <a:pt x="2470" y="1378"/>
                </a:cubicBezTo>
                <a:cubicBezTo>
                  <a:pt x="2443" y="1378"/>
                  <a:pt x="2443" y="1378"/>
                  <a:pt x="2443" y="1378"/>
                </a:cubicBezTo>
                <a:cubicBezTo>
                  <a:pt x="2432" y="1388"/>
                  <a:pt x="2432" y="1388"/>
                  <a:pt x="2432" y="1388"/>
                </a:cubicBezTo>
                <a:cubicBezTo>
                  <a:pt x="2417" y="1388"/>
                  <a:pt x="2417" y="1388"/>
                  <a:pt x="2417" y="1388"/>
                </a:cubicBezTo>
                <a:cubicBezTo>
                  <a:pt x="2408" y="1375"/>
                  <a:pt x="2408" y="1375"/>
                  <a:pt x="2408" y="1375"/>
                </a:cubicBezTo>
                <a:cubicBezTo>
                  <a:pt x="2393" y="1375"/>
                  <a:pt x="2393" y="1375"/>
                  <a:pt x="2393" y="1375"/>
                </a:cubicBezTo>
                <a:cubicBezTo>
                  <a:pt x="2381" y="1388"/>
                  <a:pt x="2381" y="1388"/>
                  <a:pt x="2381" y="1388"/>
                </a:cubicBezTo>
                <a:cubicBezTo>
                  <a:pt x="2365" y="1388"/>
                  <a:pt x="2365" y="1388"/>
                  <a:pt x="2365" y="1388"/>
                </a:cubicBezTo>
                <a:cubicBezTo>
                  <a:pt x="2365" y="1465"/>
                  <a:pt x="2365" y="1465"/>
                  <a:pt x="2365" y="1465"/>
                </a:cubicBezTo>
                <a:cubicBezTo>
                  <a:pt x="2310" y="1465"/>
                  <a:pt x="2310" y="1465"/>
                  <a:pt x="2310" y="1465"/>
                </a:cubicBezTo>
                <a:cubicBezTo>
                  <a:pt x="2310" y="1440"/>
                  <a:pt x="2310" y="1440"/>
                  <a:pt x="2310" y="1440"/>
                </a:cubicBezTo>
                <a:cubicBezTo>
                  <a:pt x="2284" y="1420"/>
                  <a:pt x="2284" y="1420"/>
                  <a:pt x="2284" y="1420"/>
                </a:cubicBezTo>
                <a:cubicBezTo>
                  <a:pt x="2279" y="1380"/>
                  <a:pt x="2279" y="1380"/>
                  <a:pt x="2279" y="1380"/>
                </a:cubicBezTo>
                <a:cubicBezTo>
                  <a:pt x="2273" y="1419"/>
                  <a:pt x="2273" y="1419"/>
                  <a:pt x="2273" y="1419"/>
                </a:cubicBezTo>
                <a:cubicBezTo>
                  <a:pt x="2243" y="1441"/>
                  <a:pt x="2243" y="1441"/>
                  <a:pt x="2243" y="1441"/>
                </a:cubicBezTo>
                <a:cubicBezTo>
                  <a:pt x="2243" y="1457"/>
                  <a:pt x="2243" y="1457"/>
                  <a:pt x="2243" y="1457"/>
                </a:cubicBezTo>
                <a:cubicBezTo>
                  <a:pt x="2199" y="1457"/>
                  <a:pt x="2199" y="1457"/>
                  <a:pt x="2199" y="1457"/>
                </a:cubicBezTo>
                <a:cubicBezTo>
                  <a:pt x="2199" y="1401"/>
                  <a:pt x="2199" y="1401"/>
                  <a:pt x="2199" y="1401"/>
                </a:cubicBezTo>
                <a:cubicBezTo>
                  <a:pt x="2177" y="1401"/>
                  <a:pt x="2177" y="1401"/>
                  <a:pt x="2177" y="1401"/>
                </a:cubicBezTo>
                <a:cubicBezTo>
                  <a:pt x="2177" y="1391"/>
                  <a:pt x="2177" y="1391"/>
                  <a:pt x="2177" y="1391"/>
                </a:cubicBezTo>
                <a:cubicBezTo>
                  <a:pt x="2152" y="1391"/>
                  <a:pt x="2152" y="1391"/>
                  <a:pt x="2152" y="1391"/>
                </a:cubicBezTo>
                <a:cubicBezTo>
                  <a:pt x="2152" y="1409"/>
                  <a:pt x="2152" y="1409"/>
                  <a:pt x="2152" y="1409"/>
                </a:cubicBezTo>
                <a:cubicBezTo>
                  <a:pt x="2139" y="1409"/>
                  <a:pt x="2139" y="1409"/>
                  <a:pt x="2139" y="1409"/>
                </a:cubicBezTo>
                <a:cubicBezTo>
                  <a:pt x="2139" y="1371"/>
                  <a:pt x="2139" y="1371"/>
                  <a:pt x="2139" y="1371"/>
                </a:cubicBezTo>
                <a:cubicBezTo>
                  <a:pt x="2093" y="1371"/>
                  <a:pt x="2093" y="1371"/>
                  <a:pt x="2093" y="1371"/>
                </a:cubicBezTo>
                <a:cubicBezTo>
                  <a:pt x="2093" y="1436"/>
                  <a:pt x="2093" y="1436"/>
                  <a:pt x="2093" y="1436"/>
                </a:cubicBezTo>
                <a:cubicBezTo>
                  <a:pt x="2077" y="1436"/>
                  <a:pt x="2077" y="1436"/>
                  <a:pt x="2077" y="1436"/>
                </a:cubicBezTo>
                <a:cubicBezTo>
                  <a:pt x="2077" y="1453"/>
                  <a:pt x="2077" y="1453"/>
                  <a:pt x="2077" y="1453"/>
                </a:cubicBezTo>
                <a:cubicBezTo>
                  <a:pt x="2068" y="1453"/>
                  <a:pt x="2068" y="1453"/>
                  <a:pt x="2068" y="1453"/>
                </a:cubicBezTo>
                <a:cubicBezTo>
                  <a:pt x="2068" y="1463"/>
                  <a:pt x="2068" y="1463"/>
                  <a:pt x="2068" y="1463"/>
                </a:cubicBezTo>
                <a:cubicBezTo>
                  <a:pt x="2055" y="1463"/>
                  <a:pt x="2055" y="1463"/>
                  <a:pt x="2055" y="1463"/>
                </a:cubicBezTo>
                <a:cubicBezTo>
                  <a:pt x="2055" y="1453"/>
                  <a:pt x="2055" y="1453"/>
                  <a:pt x="2055" y="1453"/>
                </a:cubicBezTo>
                <a:cubicBezTo>
                  <a:pt x="2033" y="1453"/>
                  <a:pt x="2033" y="1453"/>
                  <a:pt x="2033" y="1453"/>
                </a:cubicBezTo>
                <a:cubicBezTo>
                  <a:pt x="2033" y="1461"/>
                  <a:pt x="2033" y="1461"/>
                  <a:pt x="2033" y="1461"/>
                </a:cubicBezTo>
                <a:cubicBezTo>
                  <a:pt x="2004" y="1461"/>
                  <a:pt x="2004" y="1461"/>
                  <a:pt x="2004" y="1461"/>
                </a:cubicBezTo>
                <a:cubicBezTo>
                  <a:pt x="2004" y="1471"/>
                  <a:pt x="2004" y="1471"/>
                  <a:pt x="2004" y="1471"/>
                </a:cubicBezTo>
                <a:cubicBezTo>
                  <a:pt x="1996" y="1471"/>
                  <a:pt x="1996" y="1471"/>
                  <a:pt x="1996" y="1471"/>
                </a:cubicBezTo>
                <a:cubicBezTo>
                  <a:pt x="1996" y="1463"/>
                  <a:pt x="1996" y="1463"/>
                  <a:pt x="1996" y="1463"/>
                </a:cubicBezTo>
                <a:cubicBezTo>
                  <a:pt x="1983" y="1463"/>
                  <a:pt x="1983" y="1463"/>
                  <a:pt x="1983" y="1463"/>
                </a:cubicBezTo>
                <a:cubicBezTo>
                  <a:pt x="1983" y="1479"/>
                  <a:pt x="1983" y="1479"/>
                  <a:pt x="1983" y="1479"/>
                </a:cubicBezTo>
                <a:cubicBezTo>
                  <a:pt x="1975" y="1479"/>
                  <a:pt x="1975" y="1479"/>
                  <a:pt x="1975" y="1479"/>
                </a:cubicBezTo>
                <a:cubicBezTo>
                  <a:pt x="1975" y="1343"/>
                  <a:pt x="1975" y="1343"/>
                  <a:pt x="1975" y="1343"/>
                </a:cubicBezTo>
                <a:cubicBezTo>
                  <a:pt x="1952" y="1343"/>
                  <a:pt x="1952" y="1343"/>
                  <a:pt x="1952" y="1343"/>
                </a:cubicBezTo>
                <a:cubicBezTo>
                  <a:pt x="1952" y="1352"/>
                  <a:pt x="1952" y="1352"/>
                  <a:pt x="1952" y="1352"/>
                </a:cubicBezTo>
                <a:cubicBezTo>
                  <a:pt x="1943" y="1352"/>
                  <a:pt x="1943" y="1352"/>
                  <a:pt x="1943" y="1352"/>
                </a:cubicBezTo>
                <a:cubicBezTo>
                  <a:pt x="1935" y="1335"/>
                  <a:pt x="1935" y="1335"/>
                  <a:pt x="1935" y="1335"/>
                </a:cubicBezTo>
                <a:cubicBezTo>
                  <a:pt x="1921" y="1335"/>
                  <a:pt x="1921" y="1335"/>
                  <a:pt x="1921" y="1335"/>
                </a:cubicBezTo>
                <a:cubicBezTo>
                  <a:pt x="1912" y="1352"/>
                  <a:pt x="1912" y="1352"/>
                  <a:pt x="1912" y="1352"/>
                </a:cubicBezTo>
                <a:cubicBezTo>
                  <a:pt x="1877" y="1352"/>
                  <a:pt x="1877" y="1352"/>
                  <a:pt x="1877" y="1352"/>
                </a:cubicBezTo>
                <a:cubicBezTo>
                  <a:pt x="1877" y="1456"/>
                  <a:pt x="1877" y="1456"/>
                  <a:pt x="1877" y="1456"/>
                </a:cubicBezTo>
                <a:cubicBezTo>
                  <a:pt x="1805" y="1456"/>
                  <a:pt x="1805" y="1456"/>
                  <a:pt x="1805" y="1456"/>
                </a:cubicBezTo>
                <a:cubicBezTo>
                  <a:pt x="1791" y="1441"/>
                  <a:pt x="1791" y="1441"/>
                  <a:pt x="1791" y="1441"/>
                </a:cubicBezTo>
                <a:cubicBezTo>
                  <a:pt x="1781" y="1452"/>
                  <a:pt x="1781" y="1452"/>
                  <a:pt x="1781" y="1452"/>
                </a:cubicBezTo>
                <a:cubicBezTo>
                  <a:pt x="1771" y="1452"/>
                  <a:pt x="1771" y="1452"/>
                  <a:pt x="1771" y="1452"/>
                </a:cubicBezTo>
                <a:cubicBezTo>
                  <a:pt x="1756" y="1437"/>
                  <a:pt x="1756" y="1437"/>
                  <a:pt x="1756" y="1437"/>
                </a:cubicBezTo>
                <a:cubicBezTo>
                  <a:pt x="1744" y="1437"/>
                  <a:pt x="1744" y="1437"/>
                  <a:pt x="1744" y="1437"/>
                </a:cubicBezTo>
                <a:cubicBezTo>
                  <a:pt x="1731" y="1448"/>
                  <a:pt x="1731" y="1448"/>
                  <a:pt x="1731" y="1448"/>
                </a:cubicBezTo>
                <a:cubicBezTo>
                  <a:pt x="1699" y="1448"/>
                  <a:pt x="1699" y="1448"/>
                  <a:pt x="1699" y="1448"/>
                </a:cubicBezTo>
                <a:cubicBezTo>
                  <a:pt x="1699" y="1437"/>
                  <a:pt x="1699" y="1437"/>
                  <a:pt x="1699" y="1437"/>
                </a:cubicBezTo>
                <a:cubicBezTo>
                  <a:pt x="1673" y="1437"/>
                  <a:pt x="1673" y="1437"/>
                  <a:pt x="1673" y="1437"/>
                </a:cubicBezTo>
                <a:cubicBezTo>
                  <a:pt x="1673" y="1469"/>
                  <a:pt x="1673" y="1469"/>
                  <a:pt x="1673" y="1469"/>
                </a:cubicBezTo>
                <a:cubicBezTo>
                  <a:pt x="1656" y="1469"/>
                  <a:pt x="1656" y="1469"/>
                  <a:pt x="1656" y="1469"/>
                </a:cubicBezTo>
                <a:cubicBezTo>
                  <a:pt x="1656" y="1459"/>
                  <a:pt x="1656" y="1459"/>
                  <a:pt x="1656" y="1459"/>
                </a:cubicBezTo>
                <a:cubicBezTo>
                  <a:pt x="1619" y="1459"/>
                  <a:pt x="1619" y="1459"/>
                  <a:pt x="1619" y="1459"/>
                </a:cubicBezTo>
                <a:cubicBezTo>
                  <a:pt x="1619" y="1448"/>
                  <a:pt x="1619" y="1448"/>
                  <a:pt x="1619" y="1448"/>
                </a:cubicBezTo>
                <a:cubicBezTo>
                  <a:pt x="1587" y="1448"/>
                  <a:pt x="1587" y="1448"/>
                  <a:pt x="1587" y="1448"/>
                </a:cubicBezTo>
                <a:cubicBezTo>
                  <a:pt x="1587" y="1459"/>
                  <a:pt x="1587" y="1459"/>
                  <a:pt x="1587" y="1459"/>
                </a:cubicBezTo>
                <a:cubicBezTo>
                  <a:pt x="1563" y="1459"/>
                  <a:pt x="1563" y="1459"/>
                  <a:pt x="1563" y="1459"/>
                </a:cubicBezTo>
                <a:cubicBezTo>
                  <a:pt x="1563" y="1407"/>
                  <a:pt x="1563" y="1407"/>
                  <a:pt x="1563" y="1407"/>
                </a:cubicBezTo>
                <a:cubicBezTo>
                  <a:pt x="1531" y="1393"/>
                  <a:pt x="1531" y="1393"/>
                  <a:pt x="1531" y="1393"/>
                </a:cubicBezTo>
                <a:cubicBezTo>
                  <a:pt x="1531" y="1408"/>
                  <a:pt x="1531" y="1408"/>
                  <a:pt x="1531" y="1408"/>
                </a:cubicBezTo>
                <a:cubicBezTo>
                  <a:pt x="1524" y="1408"/>
                  <a:pt x="1524" y="1408"/>
                  <a:pt x="1524" y="1408"/>
                </a:cubicBezTo>
                <a:cubicBezTo>
                  <a:pt x="1524" y="1331"/>
                  <a:pt x="1524" y="1331"/>
                  <a:pt x="1524" y="1331"/>
                </a:cubicBezTo>
                <a:cubicBezTo>
                  <a:pt x="1507" y="1331"/>
                  <a:pt x="1507" y="1331"/>
                  <a:pt x="1507" y="1331"/>
                </a:cubicBezTo>
                <a:cubicBezTo>
                  <a:pt x="1507" y="1307"/>
                  <a:pt x="1507" y="1307"/>
                  <a:pt x="1507" y="1307"/>
                </a:cubicBezTo>
                <a:cubicBezTo>
                  <a:pt x="1479" y="1307"/>
                  <a:pt x="1479" y="1307"/>
                  <a:pt x="1479" y="1307"/>
                </a:cubicBezTo>
                <a:cubicBezTo>
                  <a:pt x="1479" y="1281"/>
                  <a:pt x="1479" y="1281"/>
                  <a:pt x="1479" y="1281"/>
                </a:cubicBezTo>
                <a:cubicBezTo>
                  <a:pt x="1465" y="1281"/>
                  <a:pt x="1465" y="1281"/>
                  <a:pt x="1465" y="1281"/>
                </a:cubicBezTo>
                <a:cubicBezTo>
                  <a:pt x="1465" y="1307"/>
                  <a:pt x="1465" y="1307"/>
                  <a:pt x="1465" y="1307"/>
                </a:cubicBezTo>
                <a:cubicBezTo>
                  <a:pt x="1443" y="1307"/>
                  <a:pt x="1443" y="1307"/>
                  <a:pt x="1443" y="1307"/>
                </a:cubicBezTo>
                <a:cubicBezTo>
                  <a:pt x="1443" y="1265"/>
                  <a:pt x="1443" y="1265"/>
                  <a:pt x="1443" y="1265"/>
                </a:cubicBezTo>
                <a:cubicBezTo>
                  <a:pt x="1443" y="1265"/>
                  <a:pt x="1412" y="1232"/>
                  <a:pt x="1389" y="1232"/>
                </a:cubicBezTo>
                <a:cubicBezTo>
                  <a:pt x="1367" y="1232"/>
                  <a:pt x="1337" y="1269"/>
                  <a:pt x="1337" y="1269"/>
                </a:cubicBezTo>
                <a:cubicBezTo>
                  <a:pt x="1337" y="1359"/>
                  <a:pt x="1337" y="1359"/>
                  <a:pt x="1337" y="1359"/>
                </a:cubicBezTo>
                <a:cubicBezTo>
                  <a:pt x="1315" y="1359"/>
                  <a:pt x="1315" y="1359"/>
                  <a:pt x="1315" y="1359"/>
                </a:cubicBezTo>
                <a:cubicBezTo>
                  <a:pt x="1315" y="1417"/>
                  <a:pt x="1315" y="1417"/>
                  <a:pt x="1315" y="1417"/>
                </a:cubicBezTo>
                <a:cubicBezTo>
                  <a:pt x="1275" y="1432"/>
                  <a:pt x="1275" y="1432"/>
                  <a:pt x="1275" y="1432"/>
                </a:cubicBezTo>
                <a:cubicBezTo>
                  <a:pt x="1275" y="1445"/>
                  <a:pt x="1275" y="1445"/>
                  <a:pt x="1275" y="1445"/>
                </a:cubicBezTo>
                <a:cubicBezTo>
                  <a:pt x="1267" y="1445"/>
                  <a:pt x="1267" y="1445"/>
                  <a:pt x="1267" y="1445"/>
                </a:cubicBezTo>
                <a:cubicBezTo>
                  <a:pt x="1267" y="1421"/>
                  <a:pt x="1267" y="1421"/>
                  <a:pt x="1267" y="1421"/>
                </a:cubicBezTo>
                <a:cubicBezTo>
                  <a:pt x="1253" y="1421"/>
                  <a:pt x="1253" y="1421"/>
                  <a:pt x="1253" y="1421"/>
                </a:cubicBezTo>
                <a:cubicBezTo>
                  <a:pt x="1235" y="1395"/>
                  <a:pt x="1235" y="1395"/>
                  <a:pt x="1235" y="1395"/>
                </a:cubicBezTo>
                <a:cubicBezTo>
                  <a:pt x="1213" y="1416"/>
                  <a:pt x="1213" y="1416"/>
                  <a:pt x="1213" y="1416"/>
                </a:cubicBezTo>
                <a:cubicBezTo>
                  <a:pt x="1213" y="1399"/>
                  <a:pt x="1213" y="1399"/>
                  <a:pt x="1213" y="1399"/>
                </a:cubicBezTo>
                <a:cubicBezTo>
                  <a:pt x="1200" y="1399"/>
                  <a:pt x="1200" y="1399"/>
                  <a:pt x="1200" y="1399"/>
                </a:cubicBezTo>
                <a:cubicBezTo>
                  <a:pt x="1200" y="1409"/>
                  <a:pt x="1200" y="1409"/>
                  <a:pt x="1200" y="1409"/>
                </a:cubicBezTo>
                <a:cubicBezTo>
                  <a:pt x="1189" y="1409"/>
                  <a:pt x="1189" y="1409"/>
                  <a:pt x="1189" y="1409"/>
                </a:cubicBezTo>
                <a:cubicBezTo>
                  <a:pt x="1189" y="1392"/>
                  <a:pt x="1189" y="1392"/>
                  <a:pt x="1189" y="1392"/>
                </a:cubicBezTo>
                <a:cubicBezTo>
                  <a:pt x="1164" y="1392"/>
                  <a:pt x="1164" y="1392"/>
                  <a:pt x="1164" y="1392"/>
                </a:cubicBezTo>
                <a:cubicBezTo>
                  <a:pt x="1164" y="1401"/>
                  <a:pt x="1164" y="1401"/>
                  <a:pt x="1164" y="1401"/>
                </a:cubicBezTo>
                <a:cubicBezTo>
                  <a:pt x="1155" y="1401"/>
                  <a:pt x="1155" y="1401"/>
                  <a:pt x="1155" y="1401"/>
                </a:cubicBezTo>
                <a:cubicBezTo>
                  <a:pt x="1155" y="1417"/>
                  <a:pt x="1155" y="1417"/>
                  <a:pt x="1155" y="1417"/>
                </a:cubicBezTo>
                <a:cubicBezTo>
                  <a:pt x="1133" y="1417"/>
                  <a:pt x="1133" y="1417"/>
                  <a:pt x="1133" y="1417"/>
                </a:cubicBezTo>
                <a:cubicBezTo>
                  <a:pt x="1133" y="1397"/>
                  <a:pt x="1133" y="1397"/>
                  <a:pt x="1133" y="1397"/>
                </a:cubicBezTo>
                <a:cubicBezTo>
                  <a:pt x="1123" y="1397"/>
                  <a:pt x="1123" y="1397"/>
                  <a:pt x="1123" y="1397"/>
                </a:cubicBezTo>
                <a:cubicBezTo>
                  <a:pt x="1112" y="1385"/>
                  <a:pt x="1112" y="1385"/>
                  <a:pt x="1112" y="1385"/>
                </a:cubicBezTo>
                <a:cubicBezTo>
                  <a:pt x="1104" y="1391"/>
                  <a:pt x="1104" y="1391"/>
                  <a:pt x="1104" y="1391"/>
                </a:cubicBezTo>
                <a:cubicBezTo>
                  <a:pt x="1095" y="1391"/>
                  <a:pt x="1095" y="1391"/>
                  <a:pt x="1095" y="1391"/>
                </a:cubicBezTo>
                <a:cubicBezTo>
                  <a:pt x="1076" y="1368"/>
                  <a:pt x="1076" y="1368"/>
                  <a:pt x="1076" y="1368"/>
                </a:cubicBezTo>
                <a:cubicBezTo>
                  <a:pt x="1063" y="1389"/>
                  <a:pt x="1063" y="1389"/>
                  <a:pt x="1063" y="1389"/>
                </a:cubicBezTo>
                <a:cubicBezTo>
                  <a:pt x="1051" y="1389"/>
                  <a:pt x="1051" y="1389"/>
                  <a:pt x="1051" y="1389"/>
                </a:cubicBezTo>
                <a:cubicBezTo>
                  <a:pt x="1051" y="1371"/>
                  <a:pt x="1051" y="1371"/>
                  <a:pt x="1051" y="1371"/>
                </a:cubicBezTo>
                <a:cubicBezTo>
                  <a:pt x="1031" y="1371"/>
                  <a:pt x="1031" y="1371"/>
                  <a:pt x="1031" y="1371"/>
                </a:cubicBezTo>
                <a:cubicBezTo>
                  <a:pt x="1031" y="1391"/>
                  <a:pt x="1031" y="1391"/>
                  <a:pt x="1031" y="1391"/>
                </a:cubicBezTo>
                <a:cubicBezTo>
                  <a:pt x="1020" y="1403"/>
                  <a:pt x="1020" y="1403"/>
                  <a:pt x="1020" y="1403"/>
                </a:cubicBezTo>
                <a:cubicBezTo>
                  <a:pt x="1012" y="1403"/>
                  <a:pt x="1012" y="1403"/>
                  <a:pt x="1012" y="1403"/>
                </a:cubicBezTo>
                <a:cubicBezTo>
                  <a:pt x="1012" y="1376"/>
                  <a:pt x="1012" y="1376"/>
                  <a:pt x="1012" y="1376"/>
                </a:cubicBezTo>
                <a:cubicBezTo>
                  <a:pt x="999" y="1376"/>
                  <a:pt x="999" y="1376"/>
                  <a:pt x="999" y="1376"/>
                </a:cubicBezTo>
                <a:cubicBezTo>
                  <a:pt x="988" y="1359"/>
                  <a:pt x="988" y="1359"/>
                  <a:pt x="988" y="1359"/>
                </a:cubicBezTo>
                <a:cubicBezTo>
                  <a:pt x="969" y="1381"/>
                  <a:pt x="969" y="1381"/>
                  <a:pt x="969" y="1381"/>
                </a:cubicBezTo>
                <a:cubicBezTo>
                  <a:pt x="969" y="1224"/>
                  <a:pt x="969" y="1224"/>
                  <a:pt x="969" y="1224"/>
                </a:cubicBezTo>
                <a:cubicBezTo>
                  <a:pt x="943" y="1224"/>
                  <a:pt x="943" y="1224"/>
                  <a:pt x="943" y="1224"/>
                </a:cubicBezTo>
                <a:cubicBezTo>
                  <a:pt x="943" y="1212"/>
                  <a:pt x="943" y="1212"/>
                  <a:pt x="943" y="1212"/>
                </a:cubicBezTo>
                <a:cubicBezTo>
                  <a:pt x="969" y="1212"/>
                  <a:pt x="969" y="1212"/>
                  <a:pt x="969" y="1212"/>
                </a:cubicBezTo>
                <a:cubicBezTo>
                  <a:pt x="969" y="1204"/>
                  <a:pt x="969" y="1204"/>
                  <a:pt x="969" y="1204"/>
                </a:cubicBezTo>
                <a:cubicBezTo>
                  <a:pt x="847" y="1204"/>
                  <a:pt x="847" y="1204"/>
                  <a:pt x="847" y="1204"/>
                </a:cubicBezTo>
                <a:cubicBezTo>
                  <a:pt x="847" y="1211"/>
                  <a:pt x="847" y="1211"/>
                  <a:pt x="847" y="1211"/>
                </a:cubicBezTo>
                <a:cubicBezTo>
                  <a:pt x="857" y="1211"/>
                  <a:pt x="857" y="1211"/>
                  <a:pt x="857" y="1211"/>
                </a:cubicBezTo>
                <a:cubicBezTo>
                  <a:pt x="857" y="1224"/>
                  <a:pt x="857" y="1224"/>
                  <a:pt x="857" y="1224"/>
                </a:cubicBezTo>
                <a:cubicBezTo>
                  <a:pt x="843" y="1224"/>
                  <a:pt x="843" y="1224"/>
                  <a:pt x="843" y="1224"/>
                </a:cubicBezTo>
                <a:cubicBezTo>
                  <a:pt x="843" y="1375"/>
                  <a:pt x="843" y="1375"/>
                  <a:pt x="843" y="1375"/>
                </a:cubicBezTo>
                <a:cubicBezTo>
                  <a:pt x="828" y="1375"/>
                  <a:pt x="828" y="1375"/>
                  <a:pt x="828" y="1375"/>
                </a:cubicBezTo>
                <a:cubicBezTo>
                  <a:pt x="828" y="1387"/>
                  <a:pt x="828" y="1387"/>
                  <a:pt x="828" y="1387"/>
                </a:cubicBezTo>
                <a:cubicBezTo>
                  <a:pt x="816" y="1387"/>
                  <a:pt x="816" y="1387"/>
                  <a:pt x="816" y="1387"/>
                </a:cubicBezTo>
                <a:cubicBezTo>
                  <a:pt x="816" y="1403"/>
                  <a:pt x="816" y="1403"/>
                  <a:pt x="816" y="1403"/>
                </a:cubicBezTo>
                <a:cubicBezTo>
                  <a:pt x="804" y="1403"/>
                  <a:pt x="804" y="1403"/>
                  <a:pt x="804" y="1403"/>
                </a:cubicBezTo>
                <a:cubicBezTo>
                  <a:pt x="787" y="1393"/>
                  <a:pt x="787" y="1393"/>
                  <a:pt x="787" y="1393"/>
                </a:cubicBezTo>
                <a:cubicBezTo>
                  <a:pt x="787" y="1193"/>
                  <a:pt x="787" y="1193"/>
                  <a:pt x="787" y="1193"/>
                </a:cubicBezTo>
                <a:cubicBezTo>
                  <a:pt x="691" y="1193"/>
                  <a:pt x="691" y="1193"/>
                  <a:pt x="691" y="1193"/>
                </a:cubicBezTo>
                <a:cubicBezTo>
                  <a:pt x="691" y="1427"/>
                  <a:pt x="691" y="1427"/>
                  <a:pt x="691" y="1427"/>
                </a:cubicBezTo>
                <a:cubicBezTo>
                  <a:pt x="664" y="1427"/>
                  <a:pt x="664" y="1427"/>
                  <a:pt x="664" y="1427"/>
                </a:cubicBezTo>
                <a:cubicBezTo>
                  <a:pt x="664" y="1445"/>
                  <a:pt x="664" y="1445"/>
                  <a:pt x="664" y="1445"/>
                </a:cubicBezTo>
                <a:cubicBezTo>
                  <a:pt x="640" y="1445"/>
                  <a:pt x="640" y="1445"/>
                  <a:pt x="640" y="1445"/>
                </a:cubicBezTo>
                <a:cubicBezTo>
                  <a:pt x="640" y="1436"/>
                  <a:pt x="640" y="1436"/>
                  <a:pt x="640" y="1436"/>
                </a:cubicBezTo>
                <a:cubicBezTo>
                  <a:pt x="625" y="1436"/>
                  <a:pt x="625" y="1436"/>
                  <a:pt x="625" y="1436"/>
                </a:cubicBezTo>
                <a:cubicBezTo>
                  <a:pt x="625" y="1237"/>
                  <a:pt x="625" y="1237"/>
                  <a:pt x="625" y="1237"/>
                </a:cubicBezTo>
                <a:cubicBezTo>
                  <a:pt x="601" y="1237"/>
                  <a:pt x="601" y="1237"/>
                  <a:pt x="601" y="1237"/>
                </a:cubicBezTo>
                <a:cubicBezTo>
                  <a:pt x="601" y="1228"/>
                  <a:pt x="601" y="1228"/>
                  <a:pt x="601" y="1228"/>
                </a:cubicBezTo>
                <a:cubicBezTo>
                  <a:pt x="536" y="1228"/>
                  <a:pt x="536" y="1228"/>
                  <a:pt x="536" y="1228"/>
                </a:cubicBezTo>
                <a:cubicBezTo>
                  <a:pt x="536" y="1241"/>
                  <a:pt x="536" y="1241"/>
                  <a:pt x="536" y="1241"/>
                </a:cubicBezTo>
                <a:cubicBezTo>
                  <a:pt x="515" y="1241"/>
                  <a:pt x="515" y="1241"/>
                  <a:pt x="515" y="1241"/>
                </a:cubicBezTo>
                <a:cubicBezTo>
                  <a:pt x="515" y="1227"/>
                  <a:pt x="515" y="1227"/>
                  <a:pt x="515" y="1227"/>
                </a:cubicBezTo>
                <a:cubicBezTo>
                  <a:pt x="501" y="1227"/>
                  <a:pt x="501" y="1227"/>
                  <a:pt x="501" y="1227"/>
                </a:cubicBezTo>
                <a:cubicBezTo>
                  <a:pt x="501" y="1227"/>
                  <a:pt x="487" y="1169"/>
                  <a:pt x="456" y="1169"/>
                </a:cubicBezTo>
                <a:cubicBezTo>
                  <a:pt x="425" y="1169"/>
                  <a:pt x="401" y="1224"/>
                  <a:pt x="401" y="1224"/>
                </a:cubicBezTo>
                <a:cubicBezTo>
                  <a:pt x="392" y="1224"/>
                  <a:pt x="392" y="1224"/>
                  <a:pt x="392" y="1224"/>
                </a:cubicBezTo>
                <a:cubicBezTo>
                  <a:pt x="392" y="1243"/>
                  <a:pt x="392" y="1243"/>
                  <a:pt x="392" y="1243"/>
                </a:cubicBezTo>
                <a:cubicBezTo>
                  <a:pt x="373" y="1243"/>
                  <a:pt x="373" y="1243"/>
                  <a:pt x="373" y="1243"/>
                </a:cubicBezTo>
                <a:cubicBezTo>
                  <a:pt x="373" y="1233"/>
                  <a:pt x="373" y="1233"/>
                  <a:pt x="373" y="1233"/>
                </a:cubicBezTo>
                <a:cubicBezTo>
                  <a:pt x="320" y="1233"/>
                  <a:pt x="320" y="1233"/>
                  <a:pt x="320" y="1233"/>
                </a:cubicBezTo>
                <a:cubicBezTo>
                  <a:pt x="320" y="1245"/>
                  <a:pt x="320" y="1245"/>
                  <a:pt x="320" y="1245"/>
                </a:cubicBezTo>
                <a:cubicBezTo>
                  <a:pt x="303" y="1245"/>
                  <a:pt x="303" y="1245"/>
                  <a:pt x="303" y="1245"/>
                </a:cubicBezTo>
                <a:cubicBezTo>
                  <a:pt x="288" y="1257"/>
                  <a:pt x="288" y="1257"/>
                  <a:pt x="288" y="1257"/>
                </a:cubicBezTo>
                <a:cubicBezTo>
                  <a:pt x="288" y="1331"/>
                  <a:pt x="288" y="1331"/>
                  <a:pt x="288" y="1331"/>
                </a:cubicBezTo>
                <a:cubicBezTo>
                  <a:pt x="268" y="1331"/>
                  <a:pt x="268" y="1331"/>
                  <a:pt x="268" y="1331"/>
                </a:cubicBezTo>
                <a:cubicBezTo>
                  <a:pt x="268" y="1373"/>
                  <a:pt x="268" y="1373"/>
                  <a:pt x="268" y="1373"/>
                </a:cubicBezTo>
                <a:cubicBezTo>
                  <a:pt x="252" y="1373"/>
                  <a:pt x="252" y="1373"/>
                  <a:pt x="252" y="1373"/>
                </a:cubicBezTo>
                <a:cubicBezTo>
                  <a:pt x="252" y="1325"/>
                  <a:pt x="252" y="1325"/>
                  <a:pt x="252" y="1325"/>
                </a:cubicBezTo>
                <a:cubicBezTo>
                  <a:pt x="236" y="1325"/>
                  <a:pt x="236" y="1325"/>
                  <a:pt x="236" y="1325"/>
                </a:cubicBezTo>
                <a:cubicBezTo>
                  <a:pt x="236" y="1342"/>
                  <a:pt x="236" y="1342"/>
                  <a:pt x="236" y="1342"/>
                </a:cubicBezTo>
                <a:cubicBezTo>
                  <a:pt x="218" y="1342"/>
                  <a:pt x="218" y="1342"/>
                  <a:pt x="218" y="1342"/>
                </a:cubicBezTo>
                <a:cubicBezTo>
                  <a:pt x="218" y="1331"/>
                  <a:pt x="218" y="1331"/>
                  <a:pt x="218" y="1331"/>
                </a:cubicBezTo>
                <a:cubicBezTo>
                  <a:pt x="195" y="1331"/>
                  <a:pt x="195" y="1331"/>
                  <a:pt x="195" y="1331"/>
                </a:cubicBezTo>
                <a:cubicBezTo>
                  <a:pt x="195" y="1312"/>
                  <a:pt x="195" y="1312"/>
                  <a:pt x="195" y="1312"/>
                </a:cubicBezTo>
                <a:cubicBezTo>
                  <a:pt x="182" y="1299"/>
                  <a:pt x="182" y="1299"/>
                  <a:pt x="182" y="1299"/>
                </a:cubicBezTo>
                <a:cubicBezTo>
                  <a:pt x="168" y="1283"/>
                  <a:pt x="168" y="1283"/>
                  <a:pt x="168" y="1283"/>
                </a:cubicBezTo>
                <a:cubicBezTo>
                  <a:pt x="134" y="1283"/>
                  <a:pt x="134" y="1283"/>
                  <a:pt x="134" y="1283"/>
                </a:cubicBezTo>
                <a:cubicBezTo>
                  <a:pt x="102" y="1307"/>
                  <a:pt x="102" y="1307"/>
                  <a:pt x="102" y="1307"/>
                </a:cubicBezTo>
                <a:cubicBezTo>
                  <a:pt x="78" y="1307"/>
                  <a:pt x="78" y="1307"/>
                  <a:pt x="78" y="1307"/>
                </a:cubicBezTo>
                <a:cubicBezTo>
                  <a:pt x="78" y="1401"/>
                  <a:pt x="78" y="1401"/>
                  <a:pt x="78" y="1401"/>
                </a:cubicBezTo>
                <a:cubicBezTo>
                  <a:pt x="56" y="1357"/>
                  <a:pt x="56" y="1357"/>
                  <a:pt x="56" y="1357"/>
                </a:cubicBezTo>
                <a:cubicBezTo>
                  <a:pt x="56" y="1333"/>
                  <a:pt x="56" y="1333"/>
                  <a:pt x="56" y="1333"/>
                </a:cubicBezTo>
                <a:cubicBezTo>
                  <a:pt x="0" y="1333"/>
                  <a:pt x="0" y="1333"/>
                  <a:pt x="0" y="1333"/>
                </a:cubicBezTo>
                <a:cubicBezTo>
                  <a:pt x="0" y="1542"/>
                  <a:pt x="0" y="1542"/>
                  <a:pt x="0" y="1542"/>
                </a:cubicBezTo>
                <a:cubicBezTo>
                  <a:pt x="8000" y="1542"/>
                  <a:pt x="8000" y="1542"/>
                  <a:pt x="8000" y="1542"/>
                </a:cubicBezTo>
                <a:cubicBezTo>
                  <a:pt x="8000" y="1472"/>
                  <a:pt x="8000" y="1472"/>
                  <a:pt x="8000" y="1472"/>
                </a:cubicBezTo>
                <a:lnTo>
                  <a:pt x="7978" y="1472"/>
                </a:lnTo>
                <a:close/>
                <a:moveTo>
                  <a:pt x="3369" y="1457"/>
                </a:moveTo>
                <a:cubicBezTo>
                  <a:pt x="3356" y="1457"/>
                  <a:pt x="3356" y="1457"/>
                  <a:pt x="3356" y="1457"/>
                </a:cubicBezTo>
                <a:cubicBezTo>
                  <a:pt x="3356" y="1408"/>
                  <a:pt x="3356" y="1408"/>
                  <a:pt x="3356" y="1408"/>
                </a:cubicBezTo>
                <a:cubicBezTo>
                  <a:pt x="3369" y="1408"/>
                  <a:pt x="3369" y="1408"/>
                  <a:pt x="3369" y="1408"/>
                </a:cubicBezTo>
                <a:lnTo>
                  <a:pt x="3369" y="1457"/>
                </a:lnTo>
                <a:close/>
                <a:moveTo>
                  <a:pt x="3369" y="1389"/>
                </a:moveTo>
                <a:cubicBezTo>
                  <a:pt x="3356" y="1389"/>
                  <a:pt x="3356" y="1389"/>
                  <a:pt x="3356" y="1389"/>
                </a:cubicBezTo>
                <a:cubicBezTo>
                  <a:pt x="3356" y="1335"/>
                  <a:pt x="3356" y="1335"/>
                  <a:pt x="3356" y="1335"/>
                </a:cubicBezTo>
                <a:cubicBezTo>
                  <a:pt x="3369" y="1335"/>
                  <a:pt x="3369" y="1335"/>
                  <a:pt x="3369" y="1335"/>
                </a:cubicBezTo>
                <a:lnTo>
                  <a:pt x="3369" y="1389"/>
                </a:lnTo>
                <a:close/>
                <a:moveTo>
                  <a:pt x="3356" y="1141"/>
                </a:moveTo>
                <a:cubicBezTo>
                  <a:pt x="3356" y="1098"/>
                  <a:pt x="3356" y="1098"/>
                  <a:pt x="3356" y="1098"/>
                </a:cubicBezTo>
                <a:cubicBezTo>
                  <a:pt x="3356" y="1098"/>
                  <a:pt x="3373" y="1103"/>
                  <a:pt x="3373" y="1119"/>
                </a:cubicBezTo>
                <a:cubicBezTo>
                  <a:pt x="3373" y="1136"/>
                  <a:pt x="3356" y="1141"/>
                  <a:pt x="3356" y="1141"/>
                </a:cubicBezTo>
                <a:close/>
                <a:moveTo>
                  <a:pt x="3356" y="1060"/>
                </a:moveTo>
                <a:cubicBezTo>
                  <a:pt x="3356" y="1024"/>
                  <a:pt x="3356" y="1024"/>
                  <a:pt x="3356" y="1024"/>
                </a:cubicBezTo>
                <a:cubicBezTo>
                  <a:pt x="3356" y="1024"/>
                  <a:pt x="3373" y="1029"/>
                  <a:pt x="3373" y="1042"/>
                </a:cubicBezTo>
                <a:cubicBezTo>
                  <a:pt x="3373" y="1055"/>
                  <a:pt x="3356" y="1060"/>
                  <a:pt x="3356" y="1060"/>
                </a:cubicBezTo>
                <a:close/>
                <a:moveTo>
                  <a:pt x="3356" y="988"/>
                </a:moveTo>
                <a:cubicBezTo>
                  <a:pt x="3356" y="950"/>
                  <a:pt x="3356" y="950"/>
                  <a:pt x="3356" y="950"/>
                </a:cubicBezTo>
                <a:cubicBezTo>
                  <a:pt x="3356" y="950"/>
                  <a:pt x="3373" y="953"/>
                  <a:pt x="3373" y="969"/>
                </a:cubicBezTo>
                <a:cubicBezTo>
                  <a:pt x="3373" y="985"/>
                  <a:pt x="3356" y="988"/>
                  <a:pt x="3356" y="988"/>
                </a:cubicBezTo>
                <a:close/>
                <a:moveTo>
                  <a:pt x="3356" y="911"/>
                </a:moveTo>
                <a:cubicBezTo>
                  <a:pt x="3356" y="872"/>
                  <a:pt x="3356" y="872"/>
                  <a:pt x="3356" y="872"/>
                </a:cubicBezTo>
                <a:cubicBezTo>
                  <a:pt x="3356" y="872"/>
                  <a:pt x="3373" y="878"/>
                  <a:pt x="3373" y="891"/>
                </a:cubicBezTo>
                <a:cubicBezTo>
                  <a:pt x="3373" y="905"/>
                  <a:pt x="3356" y="911"/>
                  <a:pt x="3356" y="911"/>
                </a:cubicBezTo>
                <a:close/>
                <a:moveTo>
                  <a:pt x="3356" y="835"/>
                </a:moveTo>
                <a:cubicBezTo>
                  <a:pt x="3356" y="796"/>
                  <a:pt x="3356" y="796"/>
                  <a:pt x="3356" y="796"/>
                </a:cubicBezTo>
                <a:cubicBezTo>
                  <a:pt x="3356" y="796"/>
                  <a:pt x="3373" y="800"/>
                  <a:pt x="3373" y="815"/>
                </a:cubicBezTo>
                <a:cubicBezTo>
                  <a:pt x="3373" y="831"/>
                  <a:pt x="3356" y="835"/>
                  <a:pt x="3356" y="835"/>
                </a:cubicBezTo>
                <a:close/>
                <a:moveTo>
                  <a:pt x="3356" y="756"/>
                </a:moveTo>
                <a:cubicBezTo>
                  <a:pt x="3356" y="718"/>
                  <a:pt x="3356" y="718"/>
                  <a:pt x="3356" y="718"/>
                </a:cubicBezTo>
                <a:cubicBezTo>
                  <a:pt x="3356" y="718"/>
                  <a:pt x="3373" y="720"/>
                  <a:pt x="3373" y="737"/>
                </a:cubicBezTo>
                <a:cubicBezTo>
                  <a:pt x="3373" y="754"/>
                  <a:pt x="3356" y="756"/>
                  <a:pt x="3356" y="756"/>
                </a:cubicBezTo>
                <a:close/>
                <a:moveTo>
                  <a:pt x="5556" y="570"/>
                </a:moveTo>
                <a:cubicBezTo>
                  <a:pt x="5508" y="582"/>
                  <a:pt x="5508" y="582"/>
                  <a:pt x="5508" y="582"/>
                </a:cubicBezTo>
                <a:cubicBezTo>
                  <a:pt x="5490" y="529"/>
                  <a:pt x="5490" y="529"/>
                  <a:pt x="5490" y="529"/>
                </a:cubicBezTo>
                <a:cubicBezTo>
                  <a:pt x="5566" y="508"/>
                  <a:pt x="5566" y="508"/>
                  <a:pt x="5566" y="508"/>
                </a:cubicBezTo>
                <a:lnTo>
                  <a:pt x="5556" y="570"/>
                </a:lnTo>
                <a:close/>
              </a:path>
            </a:pathLst>
          </a:custGeom>
          <a:noFill/>
          <a:ln>
            <a:gradFill>
              <a:gsLst>
                <a:gs pos="0">
                  <a:schemeClr val="accent1">
                    <a:lumMod val="5000"/>
                    <a:lumOff val="95000"/>
                  </a:schemeClr>
                </a:gs>
                <a:gs pos="100000">
                  <a:srgbClr val="28A9D6">
                    <a:alpha val="75000"/>
                  </a:srgbClr>
                </a:gs>
              </a:gsLst>
              <a:lin ang="5400000" scaled="1"/>
            </a:gradFill>
          </a:ln>
          <a:effectLst/>
        </p:spPr>
        <p:txBody>
          <a:bodyPr vert="horz" wrap="square" lIns="121920" tIns="60960" rIns="121920" bIns="60960" numCol="1" anchor="t" anchorCtr="0" compatLnSpc="1"/>
          <a:lstStyle/>
          <a:p>
            <a:endParaRPr lang="zh-CN" altLang="en-US" sz="2400"/>
          </a:p>
        </p:txBody>
      </p:sp>
      <p:cxnSp>
        <p:nvCxnSpPr>
          <p:cNvPr id="24" name="直接连接符 23" hidden="1"/>
          <p:cNvCxnSpPr/>
          <p:nvPr userDrawn="1"/>
        </p:nvCxnSpPr>
        <p:spPr>
          <a:xfrm>
            <a:off x="2386226" y="431857"/>
            <a:ext cx="0" cy="524933"/>
          </a:xfrm>
          <a:prstGeom prst="line">
            <a:avLst/>
          </a:prstGeom>
          <a:ln>
            <a:solidFill>
              <a:srgbClr val="28A9D6"/>
            </a:solidFill>
          </a:ln>
        </p:spPr>
        <p:style>
          <a:lnRef idx="1">
            <a:schemeClr val="accent1"/>
          </a:lnRef>
          <a:fillRef idx="0">
            <a:schemeClr val="accent1"/>
          </a:fillRef>
          <a:effectRef idx="0">
            <a:schemeClr val="accent1"/>
          </a:effectRef>
          <a:fontRef idx="minor">
            <a:schemeClr val="tx1"/>
          </a:fontRef>
        </p:style>
      </p:cxnSp>
      <p:sp>
        <p:nvSpPr>
          <p:cNvPr id="29" name="任意多边形 28"/>
          <p:cNvSpPr/>
          <p:nvPr userDrawn="1"/>
        </p:nvSpPr>
        <p:spPr>
          <a:xfrm flipV="1">
            <a:off x="130629" y="423706"/>
            <a:ext cx="1040092" cy="432000"/>
          </a:xfrm>
          <a:custGeom>
            <a:avLst/>
            <a:gdLst>
              <a:gd name="connsiteX0" fmla="*/ 167822 w 1386790"/>
              <a:gd name="connsiteY0" fmla="*/ 524933 h 524933"/>
              <a:gd name="connsiteX1" fmla="*/ 168846 w 1386790"/>
              <a:gd name="connsiteY1" fmla="*/ 524933 h 524933"/>
              <a:gd name="connsiteX2" fmla="*/ 168846 w 1386790"/>
              <a:gd name="connsiteY2" fmla="*/ 14598 h 524933"/>
              <a:gd name="connsiteX3" fmla="*/ 1386790 w 1386790"/>
              <a:gd name="connsiteY3" fmla="*/ 14598 h 524933"/>
              <a:gd name="connsiteX4" fmla="*/ 1386790 w 1386790"/>
              <a:gd name="connsiteY4" fmla="*/ 0 h 524933"/>
              <a:gd name="connsiteX5" fmla="*/ 167822 w 1386790"/>
              <a:gd name="connsiteY5" fmla="*/ 0 h 524933"/>
              <a:gd name="connsiteX6" fmla="*/ 152999 w 1386790"/>
              <a:gd name="connsiteY6" fmla="*/ 0 h 524933"/>
              <a:gd name="connsiteX7" fmla="*/ 152999 w 1386790"/>
              <a:gd name="connsiteY7" fmla="*/ 507260 h 524933"/>
              <a:gd name="connsiteX8" fmla="*/ 107280 w 1386790"/>
              <a:gd name="connsiteY8" fmla="*/ 507260 h 524933"/>
              <a:gd name="connsiteX9" fmla="*/ 107280 w 1386790"/>
              <a:gd name="connsiteY9" fmla="*/ 0 h 524933"/>
              <a:gd name="connsiteX10" fmla="*/ 0 w 1386790"/>
              <a:gd name="connsiteY10" fmla="*/ 0 h 524933"/>
              <a:gd name="connsiteX11" fmla="*/ 0 w 1386790"/>
              <a:gd name="connsiteY11" fmla="*/ 524932 h 524933"/>
              <a:gd name="connsiteX12" fmla="*/ 33834 w 1386790"/>
              <a:gd name="connsiteY12" fmla="*/ 524932 h 524933"/>
              <a:gd name="connsiteX13" fmla="*/ 33834 w 1386790"/>
              <a:gd name="connsiteY13" fmla="*/ 23810 h 524933"/>
              <a:gd name="connsiteX14" fmla="*/ 79553 w 1386790"/>
              <a:gd name="connsiteY14" fmla="*/ 23810 h 524933"/>
              <a:gd name="connsiteX15" fmla="*/ 79553 w 1386790"/>
              <a:gd name="connsiteY15" fmla="*/ 524932 h 524933"/>
              <a:gd name="connsiteX16" fmla="*/ 167822 w 1386790"/>
              <a:gd name="connsiteY16" fmla="*/ 524932 h 524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86790" h="524933">
                <a:moveTo>
                  <a:pt x="167822" y="524933"/>
                </a:moveTo>
                <a:lnTo>
                  <a:pt x="168846" y="524933"/>
                </a:lnTo>
                <a:lnTo>
                  <a:pt x="168846" y="14598"/>
                </a:lnTo>
                <a:lnTo>
                  <a:pt x="1386790" y="14598"/>
                </a:lnTo>
                <a:lnTo>
                  <a:pt x="1386790" y="0"/>
                </a:lnTo>
                <a:lnTo>
                  <a:pt x="167822" y="0"/>
                </a:lnTo>
                <a:lnTo>
                  <a:pt x="152999" y="0"/>
                </a:lnTo>
                <a:lnTo>
                  <a:pt x="152999" y="507260"/>
                </a:lnTo>
                <a:lnTo>
                  <a:pt x="107280" y="507260"/>
                </a:lnTo>
                <a:lnTo>
                  <a:pt x="107280" y="0"/>
                </a:lnTo>
                <a:lnTo>
                  <a:pt x="0" y="0"/>
                </a:lnTo>
                <a:lnTo>
                  <a:pt x="0" y="524932"/>
                </a:lnTo>
                <a:lnTo>
                  <a:pt x="33834" y="524932"/>
                </a:lnTo>
                <a:lnTo>
                  <a:pt x="33834" y="23810"/>
                </a:lnTo>
                <a:lnTo>
                  <a:pt x="79553" y="23810"/>
                </a:lnTo>
                <a:lnTo>
                  <a:pt x="79553" y="524932"/>
                </a:lnTo>
                <a:lnTo>
                  <a:pt x="167822" y="524932"/>
                </a:lnTo>
                <a:close/>
              </a:path>
            </a:pathLst>
          </a:custGeom>
          <a:solidFill>
            <a:srgbClr val="28A9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pic>
        <p:nvPicPr>
          <p:cNvPr id="2" name="图片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6376" y="357166"/>
            <a:ext cx="759028" cy="551554"/>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0">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graphicFrame>
        <p:nvGraphicFramePr>
          <p:cNvPr id="2" name="Object 3"/>
          <p:cNvGraphicFramePr>
            <a:graphicFrameLocks noChangeAspect="1"/>
          </p:cNvGraphicFramePr>
          <p:nvPr/>
        </p:nvGraphicFramePr>
        <p:xfrm>
          <a:off x="0" y="-3175"/>
          <a:ext cx="9144000" cy="993775"/>
        </p:xfrm>
        <a:graphic>
          <a:graphicData uri="http://schemas.openxmlformats.org/presentationml/2006/ole">
            <mc:AlternateContent xmlns:mc="http://schemas.openxmlformats.org/markup-compatibility/2006">
              <mc:Choice xmlns:v="urn:schemas-microsoft-com:vml" Requires="v">
                <p:oleObj spid="_x0000_s1733" name="Image" r:id="rId3" imgW="20320000" imgH="2298700" progId="">
                  <p:embed/>
                </p:oleObj>
              </mc:Choice>
              <mc:Fallback>
                <p:oleObj name="Image" r:id="rId3" imgW="20320000" imgH="2298700" progId="">
                  <p:embed/>
                  <p:pic>
                    <p:nvPicPr>
                      <p:cNvPr id="0" name="Object 3"/>
                      <p:cNvPicPr>
                        <a:picLocks noChangeAspect="1"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0" y="-3175"/>
                        <a:ext cx="9144000" cy="993775"/>
                      </a:xfrm>
                      <a:prstGeom prst="rect">
                        <a:avLst/>
                      </a:prstGeom>
                      <a:noFill/>
                      <a:ln>
                        <a:noFill/>
                      </a:ln>
                      <a:effectLst/>
                      <a:extLst>
                        <a:ext uri="{909E8E84-426E-40DD-AFC4-6F175D3DCCD1}">
                          <a14:hiddenFill xmlns:a14="http://schemas.microsoft.com/office/drawing/2010/main">
                            <a:solidFill>
                              <a:schemeClr val="folHlink">
                                <a:alpha val="50195"/>
                              </a:scheme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标题 3"/>
          <p:cNvSpPr>
            <a:spLocks noGrp="1"/>
          </p:cNvSpPr>
          <p:nvPr>
            <p:ph type="title"/>
          </p:nvPr>
        </p:nvSpPr>
        <p:spPr>
          <a:xfrm>
            <a:off x="324107" y="285728"/>
            <a:ext cx="8229600" cy="428628"/>
          </a:xfrm>
          <a:prstGeom prst="rect">
            <a:avLst/>
          </a:prstGeom>
        </p:spPr>
        <p:txBody>
          <a:bodyPr anchor="ctr"/>
          <a:lstStyle>
            <a:lvl1pPr algn="l">
              <a:defRPr sz="2000" b="1">
                <a:solidFill>
                  <a:schemeClr val="tx1">
                    <a:lumMod val="75000"/>
                    <a:lumOff val="25000"/>
                  </a:schemeClr>
                </a:solidFill>
                <a:latin typeface="黑体" panose="02010609060101010101" pitchFamily="49" charset="-122"/>
                <a:ea typeface="黑体" panose="02010609060101010101" pitchFamily="49" charset="-122"/>
              </a:defRPr>
            </a:lvl1pPr>
          </a:lstStyle>
          <a:p>
            <a:r>
              <a:rPr lang="zh-CN" altLang="en-US" dirty="0"/>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1B3E24BF-67B8-48BD-9ABF-36DACBACC99B}" type="datetimeFigureOut">
              <a:rPr lang="zh-CN" altLang="en-US" smtClean="0"/>
              <a:t>2025/11/11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1464AD9-C849-45B6-BBCC-5E990A5EEF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rtl="0" eaLnBrk="0" fontAlgn="base" hangingPunct="0">
        <a:spcBef>
          <a:spcPct val="0"/>
        </a:spcBef>
        <a:spcAft>
          <a:spcPct val="0"/>
        </a:spcAft>
        <a:defRPr sz="4400">
          <a:solidFill>
            <a:schemeClr val="tx1"/>
          </a:solidFill>
          <a:latin typeface="+mj-lt"/>
          <a:ea typeface="+mj-ea"/>
          <a:cs typeface="+mj-cs"/>
          <a:sym typeface="Calibri" panose="020F0502020204030204" pitchFamily="34" charset="0"/>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342900" indent="-342900" algn="l" defTabSz="0"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sym typeface="Calibri" panose="020F0502020204030204" pitchFamily="34" charset="0"/>
        </a:defRPr>
      </a:lvl1pPr>
      <a:lvl2pPr marL="742950" indent="-285750" algn="l" defTabSz="0"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sym typeface="Calibri" panose="020F0502020204030204" pitchFamily="34" charset="0"/>
        </a:defRPr>
      </a:lvl2pPr>
      <a:lvl3pPr marL="1143000" indent="-228600" algn="l" defTabSz="0" rtl="0" eaLnBrk="0" fontAlgn="base" hangingPunct="0">
        <a:spcBef>
          <a:spcPct val="20000"/>
        </a:spcBef>
        <a:spcAft>
          <a:spcPct val="0"/>
        </a:spcAft>
        <a:buFont typeface="Arial" panose="020B0604020202020204" pitchFamily="34" charset="0"/>
        <a:buChar char="•"/>
        <a:defRPr sz="2400">
          <a:solidFill>
            <a:schemeClr val="tx1"/>
          </a:solidFill>
          <a:latin typeface="+mn-lt"/>
          <a:ea typeface="+mn-ea"/>
          <a:sym typeface="Calibri" panose="020F0502020204030204" pitchFamily="34" charset="0"/>
        </a:defRPr>
      </a:lvl3pPr>
      <a:lvl4pPr marL="1600200" indent="-228600" algn="l" defTabSz="0"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4pPr>
      <a:lvl5pPr marL="2057400" indent="-228600" algn="l" defTabSz="0"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5pPr>
      <a:lvl6pPr marL="25146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6pPr>
      <a:lvl7pPr marL="29718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7pPr>
      <a:lvl8pPr marL="34290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8pPr>
      <a:lvl9pPr marL="38862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2.xml"/><Relationship Id="rId5" Type="http://schemas.openxmlformats.org/officeDocument/2006/relationships/tags" Target="../tags/tag6.xml"/><Relationship Id="rId4" Type="http://schemas.openxmlformats.org/officeDocument/2006/relationships/tags" Target="../tags/tag5.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5"/>
          <p:cNvSpPr>
            <a:spLocks noEditPoints="1"/>
          </p:cNvSpPr>
          <p:nvPr/>
        </p:nvSpPr>
        <p:spPr bwMode="auto">
          <a:xfrm>
            <a:off x="-5265" y="1222726"/>
            <a:ext cx="9144000" cy="1765438"/>
          </a:xfrm>
          <a:custGeom>
            <a:avLst/>
            <a:gdLst>
              <a:gd name="T0" fmla="*/ 7933 w 8000"/>
              <a:gd name="T1" fmla="*/ 1418 h 1542"/>
              <a:gd name="T2" fmla="*/ 7832 w 8000"/>
              <a:gd name="T3" fmla="*/ 1315 h 1542"/>
              <a:gd name="T4" fmla="*/ 7738 w 8000"/>
              <a:gd name="T5" fmla="*/ 1352 h 1542"/>
              <a:gd name="T6" fmla="*/ 7673 w 8000"/>
              <a:gd name="T7" fmla="*/ 1336 h 1542"/>
              <a:gd name="T8" fmla="*/ 7538 w 8000"/>
              <a:gd name="T9" fmla="*/ 1313 h 1542"/>
              <a:gd name="T10" fmla="*/ 7430 w 8000"/>
              <a:gd name="T11" fmla="*/ 1287 h 1542"/>
              <a:gd name="T12" fmla="*/ 7292 w 8000"/>
              <a:gd name="T13" fmla="*/ 1358 h 1542"/>
              <a:gd name="T14" fmla="*/ 7170 w 8000"/>
              <a:gd name="T15" fmla="*/ 1352 h 1542"/>
              <a:gd name="T16" fmla="*/ 6993 w 8000"/>
              <a:gd name="T17" fmla="*/ 1400 h 1542"/>
              <a:gd name="T18" fmla="*/ 6886 w 8000"/>
              <a:gd name="T19" fmla="*/ 1357 h 1542"/>
              <a:gd name="T20" fmla="*/ 6766 w 8000"/>
              <a:gd name="T21" fmla="*/ 1380 h 1542"/>
              <a:gd name="T22" fmla="*/ 6640 w 8000"/>
              <a:gd name="T23" fmla="*/ 1194 h 1542"/>
              <a:gd name="T24" fmla="*/ 6505 w 8000"/>
              <a:gd name="T25" fmla="*/ 1157 h 1542"/>
              <a:gd name="T26" fmla="*/ 6381 w 8000"/>
              <a:gd name="T27" fmla="*/ 1311 h 1542"/>
              <a:gd name="T28" fmla="*/ 6242 w 8000"/>
              <a:gd name="T29" fmla="*/ 1181 h 1542"/>
              <a:gd name="T30" fmla="*/ 5688 w 8000"/>
              <a:gd name="T31" fmla="*/ 818 h 1542"/>
              <a:gd name="T32" fmla="*/ 5396 w 8000"/>
              <a:gd name="T33" fmla="*/ 674 h 1542"/>
              <a:gd name="T34" fmla="*/ 5346 w 8000"/>
              <a:gd name="T35" fmla="*/ 615 h 1542"/>
              <a:gd name="T36" fmla="*/ 5292 w 8000"/>
              <a:gd name="T37" fmla="*/ 1274 h 1542"/>
              <a:gd name="T38" fmla="*/ 5007 w 8000"/>
              <a:gd name="T39" fmla="*/ 1089 h 1542"/>
              <a:gd name="T40" fmla="*/ 4819 w 8000"/>
              <a:gd name="T41" fmla="*/ 685 h 1542"/>
              <a:gd name="T42" fmla="*/ 4540 w 8000"/>
              <a:gd name="T43" fmla="*/ 1250 h 1542"/>
              <a:gd name="T44" fmla="*/ 4474 w 8000"/>
              <a:gd name="T45" fmla="*/ 1255 h 1542"/>
              <a:gd name="T46" fmla="*/ 4398 w 8000"/>
              <a:gd name="T47" fmla="*/ 1265 h 1542"/>
              <a:gd name="T48" fmla="*/ 4286 w 8000"/>
              <a:gd name="T49" fmla="*/ 1131 h 1542"/>
              <a:gd name="T50" fmla="*/ 4046 w 8000"/>
              <a:gd name="T51" fmla="*/ 1117 h 1542"/>
              <a:gd name="T52" fmla="*/ 3923 w 8000"/>
              <a:gd name="T53" fmla="*/ 975 h 1542"/>
              <a:gd name="T54" fmla="*/ 3742 w 8000"/>
              <a:gd name="T55" fmla="*/ 1095 h 1542"/>
              <a:gd name="T56" fmla="*/ 3585 w 8000"/>
              <a:gd name="T57" fmla="*/ 1415 h 1542"/>
              <a:gd name="T58" fmla="*/ 3463 w 8000"/>
              <a:gd name="T59" fmla="*/ 1255 h 1542"/>
              <a:gd name="T60" fmla="*/ 3390 w 8000"/>
              <a:gd name="T61" fmla="*/ 372 h 1542"/>
              <a:gd name="T62" fmla="*/ 3367 w 8000"/>
              <a:gd name="T63" fmla="*/ 187 h 1542"/>
              <a:gd name="T64" fmla="*/ 3329 w 8000"/>
              <a:gd name="T65" fmla="*/ 695 h 1542"/>
              <a:gd name="T66" fmla="*/ 2997 w 8000"/>
              <a:gd name="T67" fmla="*/ 1479 h 1542"/>
              <a:gd name="T68" fmla="*/ 2797 w 8000"/>
              <a:gd name="T69" fmla="*/ 1119 h 1542"/>
              <a:gd name="T70" fmla="*/ 2628 w 8000"/>
              <a:gd name="T71" fmla="*/ 1372 h 1542"/>
              <a:gd name="T72" fmla="*/ 2470 w 8000"/>
              <a:gd name="T73" fmla="*/ 1378 h 1542"/>
              <a:gd name="T74" fmla="*/ 2310 w 8000"/>
              <a:gd name="T75" fmla="*/ 1440 h 1542"/>
              <a:gd name="T76" fmla="*/ 2152 w 8000"/>
              <a:gd name="T77" fmla="*/ 1391 h 1542"/>
              <a:gd name="T78" fmla="*/ 2055 w 8000"/>
              <a:gd name="T79" fmla="*/ 1463 h 1542"/>
              <a:gd name="T80" fmla="*/ 1975 w 8000"/>
              <a:gd name="T81" fmla="*/ 1479 h 1542"/>
              <a:gd name="T82" fmla="*/ 1805 w 8000"/>
              <a:gd name="T83" fmla="*/ 1456 h 1542"/>
              <a:gd name="T84" fmla="*/ 1673 w 8000"/>
              <a:gd name="T85" fmla="*/ 1469 h 1542"/>
              <a:gd name="T86" fmla="*/ 1531 w 8000"/>
              <a:gd name="T87" fmla="*/ 1408 h 1542"/>
              <a:gd name="T88" fmla="*/ 1443 w 8000"/>
              <a:gd name="T89" fmla="*/ 1265 h 1542"/>
              <a:gd name="T90" fmla="*/ 1253 w 8000"/>
              <a:gd name="T91" fmla="*/ 1421 h 1542"/>
              <a:gd name="T92" fmla="*/ 1155 w 8000"/>
              <a:gd name="T93" fmla="*/ 1401 h 1542"/>
              <a:gd name="T94" fmla="*/ 1051 w 8000"/>
              <a:gd name="T95" fmla="*/ 1389 h 1542"/>
              <a:gd name="T96" fmla="*/ 969 w 8000"/>
              <a:gd name="T97" fmla="*/ 1224 h 1542"/>
              <a:gd name="T98" fmla="*/ 843 w 8000"/>
              <a:gd name="T99" fmla="*/ 1375 h 1542"/>
              <a:gd name="T100" fmla="*/ 664 w 8000"/>
              <a:gd name="T101" fmla="*/ 1427 h 1542"/>
              <a:gd name="T102" fmla="*/ 515 w 8000"/>
              <a:gd name="T103" fmla="*/ 1241 h 1542"/>
              <a:gd name="T104" fmla="*/ 320 w 8000"/>
              <a:gd name="T105" fmla="*/ 1245 h 1542"/>
              <a:gd name="T106" fmla="*/ 218 w 8000"/>
              <a:gd name="T107" fmla="*/ 1342 h 1542"/>
              <a:gd name="T108" fmla="*/ 56 w 8000"/>
              <a:gd name="T109" fmla="*/ 1357 h 1542"/>
              <a:gd name="T110" fmla="*/ 3369 w 8000"/>
              <a:gd name="T111" fmla="*/ 1408 h 1542"/>
              <a:gd name="T112" fmla="*/ 3356 w 8000"/>
              <a:gd name="T113" fmla="*/ 1141 h 1542"/>
              <a:gd name="T114" fmla="*/ 3356 w 8000"/>
              <a:gd name="T115" fmla="*/ 872 h 1542"/>
              <a:gd name="T116" fmla="*/ 3356 w 8000"/>
              <a:gd name="T117" fmla="*/ 756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000" h="1542">
                <a:moveTo>
                  <a:pt x="7978" y="1472"/>
                </a:moveTo>
                <a:cubicBezTo>
                  <a:pt x="7978" y="1462"/>
                  <a:pt x="7978" y="1462"/>
                  <a:pt x="7978" y="1462"/>
                </a:cubicBezTo>
                <a:cubicBezTo>
                  <a:pt x="7966" y="1462"/>
                  <a:pt x="7966" y="1462"/>
                  <a:pt x="7966" y="1462"/>
                </a:cubicBezTo>
                <a:cubicBezTo>
                  <a:pt x="7966" y="1436"/>
                  <a:pt x="7966" y="1436"/>
                  <a:pt x="7966" y="1436"/>
                </a:cubicBezTo>
                <a:cubicBezTo>
                  <a:pt x="7955" y="1436"/>
                  <a:pt x="7955" y="1436"/>
                  <a:pt x="7955" y="1436"/>
                </a:cubicBezTo>
                <a:cubicBezTo>
                  <a:pt x="7955" y="1420"/>
                  <a:pt x="7955" y="1420"/>
                  <a:pt x="7955" y="1420"/>
                </a:cubicBezTo>
                <a:cubicBezTo>
                  <a:pt x="7941" y="1420"/>
                  <a:pt x="7941" y="1420"/>
                  <a:pt x="7941" y="1420"/>
                </a:cubicBezTo>
                <a:cubicBezTo>
                  <a:pt x="7941" y="1428"/>
                  <a:pt x="7941" y="1428"/>
                  <a:pt x="7941" y="1428"/>
                </a:cubicBezTo>
                <a:cubicBezTo>
                  <a:pt x="7933" y="1428"/>
                  <a:pt x="7933" y="1428"/>
                  <a:pt x="7933" y="1428"/>
                </a:cubicBezTo>
                <a:cubicBezTo>
                  <a:pt x="7933" y="1418"/>
                  <a:pt x="7933" y="1418"/>
                  <a:pt x="7933" y="1418"/>
                </a:cubicBezTo>
                <a:cubicBezTo>
                  <a:pt x="7916" y="1418"/>
                  <a:pt x="7916" y="1418"/>
                  <a:pt x="7916" y="1418"/>
                </a:cubicBezTo>
                <a:cubicBezTo>
                  <a:pt x="7916" y="1433"/>
                  <a:pt x="7916" y="1433"/>
                  <a:pt x="7916" y="1433"/>
                </a:cubicBezTo>
                <a:cubicBezTo>
                  <a:pt x="7895" y="1433"/>
                  <a:pt x="7895" y="1433"/>
                  <a:pt x="7895" y="1433"/>
                </a:cubicBezTo>
                <a:cubicBezTo>
                  <a:pt x="7895" y="1335"/>
                  <a:pt x="7895" y="1335"/>
                  <a:pt x="7895" y="1335"/>
                </a:cubicBezTo>
                <a:cubicBezTo>
                  <a:pt x="7879" y="1335"/>
                  <a:pt x="7879" y="1335"/>
                  <a:pt x="7879" y="1335"/>
                </a:cubicBezTo>
                <a:cubicBezTo>
                  <a:pt x="7855" y="1316"/>
                  <a:pt x="7855" y="1316"/>
                  <a:pt x="7855" y="1316"/>
                </a:cubicBezTo>
                <a:cubicBezTo>
                  <a:pt x="7855" y="1300"/>
                  <a:pt x="7855" y="1300"/>
                  <a:pt x="7855" y="1300"/>
                </a:cubicBezTo>
                <a:cubicBezTo>
                  <a:pt x="7843" y="1300"/>
                  <a:pt x="7843" y="1300"/>
                  <a:pt x="7843" y="1300"/>
                </a:cubicBezTo>
                <a:cubicBezTo>
                  <a:pt x="7843" y="1315"/>
                  <a:pt x="7843" y="1315"/>
                  <a:pt x="7843" y="1315"/>
                </a:cubicBezTo>
                <a:cubicBezTo>
                  <a:pt x="7832" y="1315"/>
                  <a:pt x="7832" y="1315"/>
                  <a:pt x="7832" y="1315"/>
                </a:cubicBezTo>
                <a:cubicBezTo>
                  <a:pt x="7832" y="1300"/>
                  <a:pt x="7832" y="1300"/>
                  <a:pt x="7832" y="1300"/>
                </a:cubicBezTo>
                <a:cubicBezTo>
                  <a:pt x="7821" y="1300"/>
                  <a:pt x="7821" y="1300"/>
                  <a:pt x="7821" y="1300"/>
                </a:cubicBezTo>
                <a:cubicBezTo>
                  <a:pt x="7821" y="1315"/>
                  <a:pt x="7821" y="1315"/>
                  <a:pt x="7821" y="1315"/>
                </a:cubicBezTo>
                <a:cubicBezTo>
                  <a:pt x="7806" y="1335"/>
                  <a:pt x="7806" y="1335"/>
                  <a:pt x="7806" y="1335"/>
                </a:cubicBezTo>
                <a:cubicBezTo>
                  <a:pt x="7789" y="1335"/>
                  <a:pt x="7789" y="1335"/>
                  <a:pt x="7789" y="1335"/>
                </a:cubicBezTo>
                <a:cubicBezTo>
                  <a:pt x="7789" y="1436"/>
                  <a:pt x="7789" y="1436"/>
                  <a:pt x="7789" y="1436"/>
                </a:cubicBezTo>
                <a:cubicBezTo>
                  <a:pt x="7749" y="1436"/>
                  <a:pt x="7749" y="1436"/>
                  <a:pt x="7749" y="1436"/>
                </a:cubicBezTo>
                <a:cubicBezTo>
                  <a:pt x="7749" y="1345"/>
                  <a:pt x="7749" y="1345"/>
                  <a:pt x="7749" y="1345"/>
                </a:cubicBezTo>
                <a:cubicBezTo>
                  <a:pt x="7738" y="1345"/>
                  <a:pt x="7738" y="1345"/>
                  <a:pt x="7738" y="1345"/>
                </a:cubicBezTo>
                <a:cubicBezTo>
                  <a:pt x="7738" y="1352"/>
                  <a:pt x="7738" y="1352"/>
                  <a:pt x="7738" y="1352"/>
                </a:cubicBezTo>
                <a:cubicBezTo>
                  <a:pt x="7724" y="1352"/>
                  <a:pt x="7724" y="1352"/>
                  <a:pt x="7724" y="1352"/>
                </a:cubicBezTo>
                <a:cubicBezTo>
                  <a:pt x="7724" y="1337"/>
                  <a:pt x="7724" y="1337"/>
                  <a:pt x="7724" y="1337"/>
                </a:cubicBezTo>
                <a:cubicBezTo>
                  <a:pt x="7713" y="1337"/>
                  <a:pt x="7713" y="1337"/>
                  <a:pt x="7713" y="1337"/>
                </a:cubicBezTo>
                <a:cubicBezTo>
                  <a:pt x="7713" y="1321"/>
                  <a:pt x="7713" y="1321"/>
                  <a:pt x="7713" y="1321"/>
                </a:cubicBezTo>
                <a:cubicBezTo>
                  <a:pt x="7697" y="1321"/>
                  <a:pt x="7697" y="1321"/>
                  <a:pt x="7697" y="1321"/>
                </a:cubicBezTo>
                <a:cubicBezTo>
                  <a:pt x="7697" y="1336"/>
                  <a:pt x="7697" y="1336"/>
                  <a:pt x="7697" y="1336"/>
                </a:cubicBezTo>
                <a:cubicBezTo>
                  <a:pt x="7687" y="1336"/>
                  <a:pt x="7687" y="1336"/>
                  <a:pt x="7687" y="1336"/>
                </a:cubicBezTo>
                <a:cubicBezTo>
                  <a:pt x="7687" y="1324"/>
                  <a:pt x="7687" y="1324"/>
                  <a:pt x="7687" y="1324"/>
                </a:cubicBezTo>
                <a:cubicBezTo>
                  <a:pt x="7673" y="1324"/>
                  <a:pt x="7673" y="1324"/>
                  <a:pt x="7673" y="1324"/>
                </a:cubicBezTo>
                <a:cubicBezTo>
                  <a:pt x="7673" y="1336"/>
                  <a:pt x="7673" y="1336"/>
                  <a:pt x="7673" y="1336"/>
                </a:cubicBezTo>
                <a:cubicBezTo>
                  <a:pt x="7659" y="1336"/>
                  <a:pt x="7659" y="1336"/>
                  <a:pt x="7659" y="1336"/>
                </a:cubicBezTo>
                <a:cubicBezTo>
                  <a:pt x="7659" y="1326"/>
                  <a:pt x="7659" y="1326"/>
                  <a:pt x="7659" y="1326"/>
                </a:cubicBezTo>
                <a:cubicBezTo>
                  <a:pt x="7645" y="1326"/>
                  <a:pt x="7645" y="1326"/>
                  <a:pt x="7645" y="1326"/>
                </a:cubicBezTo>
                <a:cubicBezTo>
                  <a:pt x="7645" y="1356"/>
                  <a:pt x="7645" y="1356"/>
                  <a:pt x="7645" y="1356"/>
                </a:cubicBezTo>
                <a:cubicBezTo>
                  <a:pt x="7616" y="1356"/>
                  <a:pt x="7616" y="1356"/>
                  <a:pt x="7616" y="1356"/>
                </a:cubicBezTo>
                <a:cubicBezTo>
                  <a:pt x="7616" y="1439"/>
                  <a:pt x="7616" y="1439"/>
                  <a:pt x="7616" y="1439"/>
                </a:cubicBezTo>
                <a:cubicBezTo>
                  <a:pt x="7581" y="1439"/>
                  <a:pt x="7581" y="1439"/>
                  <a:pt x="7581" y="1439"/>
                </a:cubicBezTo>
                <a:cubicBezTo>
                  <a:pt x="7581" y="1337"/>
                  <a:pt x="7581" y="1337"/>
                  <a:pt x="7581" y="1337"/>
                </a:cubicBezTo>
                <a:cubicBezTo>
                  <a:pt x="7557" y="1337"/>
                  <a:pt x="7557" y="1337"/>
                  <a:pt x="7557" y="1337"/>
                </a:cubicBezTo>
                <a:cubicBezTo>
                  <a:pt x="7538" y="1313"/>
                  <a:pt x="7538" y="1313"/>
                  <a:pt x="7538" y="1313"/>
                </a:cubicBezTo>
                <a:cubicBezTo>
                  <a:pt x="7497" y="1313"/>
                  <a:pt x="7497" y="1313"/>
                  <a:pt x="7497" y="1313"/>
                </a:cubicBezTo>
                <a:cubicBezTo>
                  <a:pt x="7497" y="1416"/>
                  <a:pt x="7497" y="1416"/>
                  <a:pt x="7497" y="1416"/>
                </a:cubicBezTo>
                <a:cubicBezTo>
                  <a:pt x="7483" y="1416"/>
                  <a:pt x="7483" y="1416"/>
                  <a:pt x="7483" y="1416"/>
                </a:cubicBezTo>
                <a:cubicBezTo>
                  <a:pt x="7483" y="1314"/>
                  <a:pt x="7483" y="1314"/>
                  <a:pt x="7483" y="1314"/>
                </a:cubicBezTo>
                <a:cubicBezTo>
                  <a:pt x="7465" y="1285"/>
                  <a:pt x="7465" y="1285"/>
                  <a:pt x="7465" y="1285"/>
                </a:cubicBezTo>
                <a:cubicBezTo>
                  <a:pt x="7452" y="1285"/>
                  <a:pt x="7452" y="1285"/>
                  <a:pt x="7452" y="1285"/>
                </a:cubicBezTo>
                <a:cubicBezTo>
                  <a:pt x="7452" y="1291"/>
                  <a:pt x="7452" y="1291"/>
                  <a:pt x="7452" y="1291"/>
                </a:cubicBezTo>
                <a:cubicBezTo>
                  <a:pt x="7441" y="1291"/>
                  <a:pt x="7441" y="1291"/>
                  <a:pt x="7441" y="1291"/>
                </a:cubicBezTo>
                <a:cubicBezTo>
                  <a:pt x="7441" y="1287"/>
                  <a:pt x="7441" y="1287"/>
                  <a:pt x="7441" y="1287"/>
                </a:cubicBezTo>
                <a:cubicBezTo>
                  <a:pt x="7430" y="1287"/>
                  <a:pt x="7430" y="1287"/>
                  <a:pt x="7430" y="1287"/>
                </a:cubicBezTo>
                <a:cubicBezTo>
                  <a:pt x="7430" y="1301"/>
                  <a:pt x="7430" y="1301"/>
                  <a:pt x="7430" y="1301"/>
                </a:cubicBezTo>
                <a:cubicBezTo>
                  <a:pt x="7383" y="1301"/>
                  <a:pt x="7383" y="1301"/>
                  <a:pt x="7383" y="1301"/>
                </a:cubicBezTo>
                <a:cubicBezTo>
                  <a:pt x="7383" y="1286"/>
                  <a:pt x="7383" y="1286"/>
                  <a:pt x="7383" y="1286"/>
                </a:cubicBezTo>
                <a:cubicBezTo>
                  <a:pt x="7370" y="1261"/>
                  <a:pt x="7370" y="1261"/>
                  <a:pt x="7370" y="1261"/>
                </a:cubicBezTo>
                <a:cubicBezTo>
                  <a:pt x="7326" y="1261"/>
                  <a:pt x="7326" y="1261"/>
                  <a:pt x="7326" y="1261"/>
                </a:cubicBezTo>
                <a:cubicBezTo>
                  <a:pt x="7326" y="1286"/>
                  <a:pt x="7326" y="1286"/>
                  <a:pt x="7326" y="1286"/>
                </a:cubicBezTo>
                <a:cubicBezTo>
                  <a:pt x="7297" y="1286"/>
                  <a:pt x="7297" y="1286"/>
                  <a:pt x="7297" y="1286"/>
                </a:cubicBezTo>
                <a:cubicBezTo>
                  <a:pt x="7297" y="1303"/>
                  <a:pt x="7297" y="1303"/>
                  <a:pt x="7297" y="1303"/>
                </a:cubicBezTo>
                <a:cubicBezTo>
                  <a:pt x="7292" y="1303"/>
                  <a:pt x="7292" y="1303"/>
                  <a:pt x="7292" y="1303"/>
                </a:cubicBezTo>
                <a:cubicBezTo>
                  <a:pt x="7292" y="1358"/>
                  <a:pt x="7292" y="1358"/>
                  <a:pt x="7292" y="1358"/>
                </a:cubicBezTo>
                <a:cubicBezTo>
                  <a:pt x="7281" y="1358"/>
                  <a:pt x="7281" y="1358"/>
                  <a:pt x="7281" y="1358"/>
                </a:cubicBezTo>
                <a:cubicBezTo>
                  <a:pt x="7281" y="1302"/>
                  <a:pt x="7281" y="1302"/>
                  <a:pt x="7281" y="1302"/>
                </a:cubicBezTo>
                <a:cubicBezTo>
                  <a:pt x="7273" y="1302"/>
                  <a:pt x="7273" y="1302"/>
                  <a:pt x="7273" y="1302"/>
                </a:cubicBezTo>
                <a:cubicBezTo>
                  <a:pt x="7273" y="1279"/>
                  <a:pt x="7273" y="1279"/>
                  <a:pt x="7273" y="1279"/>
                </a:cubicBezTo>
                <a:cubicBezTo>
                  <a:pt x="7210" y="1279"/>
                  <a:pt x="7210" y="1279"/>
                  <a:pt x="7210" y="1279"/>
                </a:cubicBezTo>
                <a:cubicBezTo>
                  <a:pt x="7210" y="1303"/>
                  <a:pt x="7210" y="1303"/>
                  <a:pt x="7210" y="1303"/>
                </a:cubicBezTo>
                <a:cubicBezTo>
                  <a:pt x="7179" y="1303"/>
                  <a:pt x="7179" y="1303"/>
                  <a:pt x="7179" y="1303"/>
                </a:cubicBezTo>
                <a:cubicBezTo>
                  <a:pt x="7179" y="1323"/>
                  <a:pt x="7179" y="1323"/>
                  <a:pt x="7179" y="1323"/>
                </a:cubicBezTo>
                <a:cubicBezTo>
                  <a:pt x="7170" y="1323"/>
                  <a:pt x="7170" y="1323"/>
                  <a:pt x="7170" y="1323"/>
                </a:cubicBezTo>
                <a:cubicBezTo>
                  <a:pt x="7170" y="1352"/>
                  <a:pt x="7170" y="1352"/>
                  <a:pt x="7170" y="1352"/>
                </a:cubicBezTo>
                <a:cubicBezTo>
                  <a:pt x="7090" y="1352"/>
                  <a:pt x="7090" y="1352"/>
                  <a:pt x="7090" y="1352"/>
                </a:cubicBezTo>
                <a:cubicBezTo>
                  <a:pt x="7090" y="1362"/>
                  <a:pt x="7090" y="1362"/>
                  <a:pt x="7090" y="1362"/>
                </a:cubicBezTo>
                <a:cubicBezTo>
                  <a:pt x="7069" y="1362"/>
                  <a:pt x="7069" y="1362"/>
                  <a:pt x="7069" y="1362"/>
                </a:cubicBezTo>
                <a:cubicBezTo>
                  <a:pt x="7069" y="1308"/>
                  <a:pt x="7069" y="1308"/>
                  <a:pt x="7069" y="1308"/>
                </a:cubicBezTo>
                <a:cubicBezTo>
                  <a:pt x="7036" y="1308"/>
                  <a:pt x="7036" y="1308"/>
                  <a:pt x="7036" y="1308"/>
                </a:cubicBezTo>
                <a:cubicBezTo>
                  <a:pt x="7036" y="1291"/>
                  <a:pt x="7036" y="1291"/>
                  <a:pt x="7036" y="1291"/>
                </a:cubicBezTo>
                <a:cubicBezTo>
                  <a:pt x="7010" y="1291"/>
                  <a:pt x="7010" y="1291"/>
                  <a:pt x="7010" y="1291"/>
                </a:cubicBezTo>
                <a:cubicBezTo>
                  <a:pt x="7010" y="1305"/>
                  <a:pt x="7010" y="1305"/>
                  <a:pt x="7010" y="1305"/>
                </a:cubicBezTo>
                <a:cubicBezTo>
                  <a:pt x="6993" y="1305"/>
                  <a:pt x="6993" y="1305"/>
                  <a:pt x="6993" y="1305"/>
                </a:cubicBezTo>
                <a:cubicBezTo>
                  <a:pt x="6993" y="1400"/>
                  <a:pt x="6993" y="1400"/>
                  <a:pt x="6993" y="1400"/>
                </a:cubicBezTo>
                <a:cubicBezTo>
                  <a:pt x="6972" y="1400"/>
                  <a:pt x="6972" y="1400"/>
                  <a:pt x="6972" y="1400"/>
                </a:cubicBezTo>
                <a:cubicBezTo>
                  <a:pt x="6972" y="1391"/>
                  <a:pt x="6972" y="1391"/>
                  <a:pt x="6972" y="1391"/>
                </a:cubicBezTo>
                <a:cubicBezTo>
                  <a:pt x="6952" y="1391"/>
                  <a:pt x="6952" y="1391"/>
                  <a:pt x="6952" y="1391"/>
                </a:cubicBezTo>
                <a:cubicBezTo>
                  <a:pt x="6952" y="1405"/>
                  <a:pt x="6952" y="1405"/>
                  <a:pt x="6952" y="1405"/>
                </a:cubicBezTo>
                <a:cubicBezTo>
                  <a:pt x="6936" y="1405"/>
                  <a:pt x="6936" y="1405"/>
                  <a:pt x="6936" y="1405"/>
                </a:cubicBezTo>
                <a:cubicBezTo>
                  <a:pt x="6936" y="1375"/>
                  <a:pt x="6936" y="1375"/>
                  <a:pt x="6936" y="1375"/>
                </a:cubicBezTo>
                <a:cubicBezTo>
                  <a:pt x="6922" y="1375"/>
                  <a:pt x="6922" y="1375"/>
                  <a:pt x="6922" y="1375"/>
                </a:cubicBezTo>
                <a:cubicBezTo>
                  <a:pt x="6922" y="1357"/>
                  <a:pt x="6922" y="1357"/>
                  <a:pt x="6922" y="1357"/>
                </a:cubicBezTo>
                <a:cubicBezTo>
                  <a:pt x="6906" y="1357"/>
                  <a:pt x="6906" y="1357"/>
                  <a:pt x="6906" y="1357"/>
                </a:cubicBezTo>
                <a:cubicBezTo>
                  <a:pt x="6886" y="1357"/>
                  <a:pt x="6886" y="1357"/>
                  <a:pt x="6886" y="1357"/>
                </a:cubicBezTo>
                <a:cubicBezTo>
                  <a:pt x="6886" y="1348"/>
                  <a:pt x="6886" y="1348"/>
                  <a:pt x="6886" y="1348"/>
                </a:cubicBezTo>
                <a:cubicBezTo>
                  <a:pt x="6852" y="1348"/>
                  <a:pt x="6852" y="1348"/>
                  <a:pt x="6852" y="1348"/>
                </a:cubicBezTo>
                <a:cubicBezTo>
                  <a:pt x="6852" y="1334"/>
                  <a:pt x="6852" y="1334"/>
                  <a:pt x="6852" y="1334"/>
                </a:cubicBezTo>
                <a:cubicBezTo>
                  <a:pt x="6839" y="1334"/>
                  <a:pt x="6839" y="1334"/>
                  <a:pt x="6839" y="1334"/>
                </a:cubicBezTo>
                <a:cubicBezTo>
                  <a:pt x="6839" y="1344"/>
                  <a:pt x="6839" y="1344"/>
                  <a:pt x="6839" y="1344"/>
                </a:cubicBezTo>
                <a:cubicBezTo>
                  <a:pt x="6786" y="1344"/>
                  <a:pt x="6786" y="1344"/>
                  <a:pt x="6786" y="1344"/>
                </a:cubicBezTo>
                <a:cubicBezTo>
                  <a:pt x="6786" y="1355"/>
                  <a:pt x="6786" y="1355"/>
                  <a:pt x="6786" y="1355"/>
                </a:cubicBezTo>
                <a:cubicBezTo>
                  <a:pt x="6776" y="1355"/>
                  <a:pt x="6776" y="1355"/>
                  <a:pt x="6776" y="1355"/>
                </a:cubicBezTo>
                <a:cubicBezTo>
                  <a:pt x="6776" y="1370"/>
                  <a:pt x="6776" y="1370"/>
                  <a:pt x="6776" y="1370"/>
                </a:cubicBezTo>
                <a:cubicBezTo>
                  <a:pt x="6766" y="1380"/>
                  <a:pt x="6766" y="1380"/>
                  <a:pt x="6766" y="1380"/>
                </a:cubicBezTo>
                <a:cubicBezTo>
                  <a:pt x="6766" y="1411"/>
                  <a:pt x="6766" y="1411"/>
                  <a:pt x="6766" y="1411"/>
                </a:cubicBezTo>
                <a:cubicBezTo>
                  <a:pt x="6755" y="1411"/>
                  <a:pt x="6755" y="1411"/>
                  <a:pt x="6755" y="1411"/>
                </a:cubicBezTo>
                <a:cubicBezTo>
                  <a:pt x="6755" y="1381"/>
                  <a:pt x="6755" y="1381"/>
                  <a:pt x="6755" y="1381"/>
                </a:cubicBezTo>
                <a:cubicBezTo>
                  <a:pt x="6744" y="1367"/>
                  <a:pt x="6744" y="1367"/>
                  <a:pt x="6744" y="1367"/>
                </a:cubicBezTo>
                <a:cubicBezTo>
                  <a:pt x="6744" y="1291"/>
                  <a:pt x="6744" y="1291"/>
                  <a:pt x="6744" y="1291"/>
                </a:cubicBezTo>
                <a:cubicBezTo>
                  <a:pt x="6727" y="1291"/>
                  <a:pt x="6727" y="1291"/>
                  <a:pt x="6727" y="1291"/>
                </a:cubicBezTo>
                <a:cubicBezTo>
                  <a:pt x="6727" y="1217"/>
                  <a:pt x="6727" y="1217"/>
                  <a:pt x="6727" y="1217"/>
                </a:cubicBezTo>
                <a:cubicBezTo>
                  <a:pt x="6670" y="1217"/>
                  <a:pt x="6670" y="1217"/>
                  <a:pt x="6670" y="1217"/>
                </a:cubicBezTo>
                <a:cubicBezTo>
                  <a:pt x="6670" y="1194"/>
                  <a:pt x="6670" y="1194"/>
                  <a:pt x="6670" y="1194"/>
                </a:cubicBezTo>
                <a:cubicBezTo>
                  <a:pt x="6640" y="1194"/>
                  <a:pt x="6640" y="1194"/>
                  <a:pt x="6640" y="1194"/>
                </a:cubicBezTo>
                <a:cubicBezTo>
                  <a:pt x="6640" y="1246"/>
                  <a:pt x="6640" y="1246"/>
                  <a:pt x="6640" y="1246"/>
                </a:cubicBezTo>
                <a:cubicBezTo>
                  <a:pt x="6625" y="1246"/>
                  <a:pt x="6625" y="1246"/>
                  <a:pt x="6625" y="1246"/>
                </a:cubicBezTo>
                <a:cubicBezTo>
                  <a:pt x="6625" y="1229"/>
                  <a:pt x="6625" y="1229"/>
                  <a:pt x="6625" y="1229"/>
                </a:cubicBezTo>
                <a:cubicBezTo>
                  <a:pt x="6625" y="1229"/>
                  <a:pt x="6614" y="1229"/>
                  <a:pt x="6609" y="1229"/>
                </a:cubicBezTo>
                <a:cubicBezTo>
                  <a:pt x="6604" y="1229"/>
                  <a:pt x="6604" y="1246"/>
                  <a:pt x="6604" y="1246"/>
                </a:cubicBezTo>
                <a:cubicBezTo>
                  <a:pt x="6604" y="1293"/>
                  <a:pt x="6604" y="1293"/>
                  <a:pt x="6604" y="1293"/>
                </a:cubicBezTo>
                <a:cubicBezTo>
                  <a:pt x="6562" y="1293"/>
                  <a:pt x="6562" y="1293"/>
                  <a:pt x="6562" y="1293"/>
                </a:cubicBezTo>
                <a:cubicBezTo>
                  <a:pt x="6562" y="1130"/>
                  <a:pt x="6562" y="1130"/>
                  <a:pt x="6562" y="1130"/>
                </a:cubicBezTo>
                <a:cubicBezTo>
                  <a:pt x="6505" y="1130"/>
                  <a:pt x="6505" y="1130"/>
                  <a:pt x="6505" y="1130"/>
                </a:cubicBezTo>
                <a:cubicBezTo>
                  <a:pt x="6505" y="1157"/>
                  <a:pt x="6505" y="1157"/>
                  <a:pt x="6505" y="1157"/>
                </a:cubicBezTo>
                <a:cubicBezTo>
                  <a:pt x="6481" y="1157"/>
                  <a:pt x="6477" y="1169"/>
                  <a:pt x="6477" y="1169"/>
                </a:cubicBezTo>
                <a:cubicBezTo>
                  <a:pt x="6450" y="1169"/>
                  <a:pt x="6450" y="1169"/>
                  <a:pt x="6450" y="1169"/>
                </a:cubicBezTo>
                <a:cubicBezTo>
                  <a:pt x="6450" y="1202"/>
                  <a:pt x="6450" y="1202"/>
                  <a:pt x="6450" y="1202"/>
                </a:cubicBezTo>
                <a:cubicBezTo>
                  <a:pt x="6438" y="1202"/>
                  <a:pt x="6438" y="1202"/>
                  <a:pt x="6438" y="1202"/>
                </a:cubicBezTo>
                <a:cubicBezTo>
                  <a:pt x="6438" y="1333"/>
                  <a:pt x="6438" y="1333"/>
                  <a:pt x="6438" y="1333"/>
                </a:cubicBezTo>
                <a:cubicBezTo>
                  <a:pt x="6414" y="1333"/>
                  <a:pt x="6414" y="1333"/>
                  <a:pt x="6414" y="1333"/>
                </a:cubicBezTo>
                <a:cubicBezTo>
                  <a:pt x="6414" y="1314"/>
                  <a:pt x="6414" y="1314"/>
                  <a:pt x="6414" y="1314"/>
                </a:cubicBezTo>
                <a:cubicBezTo>
                  <a:pt x="6401" y="1301"/>
                  <a:pt x="6401" y="1301"/>
                  <a:pt x="6401" y="1301"/>
                </a:cubicBezTo>
                <a:cubicBezTo>
                  <a:pt x="6394" y="1301"/>
                  <a:pt x="6394" y="1301"/>
                  <a:pt x="6394" y="1301"/>
                </a:cubicBezTo>
                <a:cubicBezTo>
                  <a:pt x="6381" y="1311"/>
                  <a:pt x="6381" y="1311"/>
                  <a:pt x="6381" y="1311"/>
                </a:cubicBezTo>
                <a:cubicBezTo>
                  <a:pt x="6381" y="1078"/>
                  <a:pt x="6381" y="1078"/>
                  <a:pt x="6381" y="1078"/>
                </a:cubicBezTo>
                <a:cubicBezTo>
                  <a:pt x="6322" y="1065"/>
                  <a:pt x="6322" y="1065"/>
                  <a:pt x="6322" y="1065"/>
                </a:cubicBezTo>
                <a:cubicBezTo>
                  <a:pt x="6297" y="1065"/>
                  <a:pt x="6297" y="1065"/>
                  <a:pt x="6297" y="1065"/>
                </a:cubicBezTo>
                <a:cubicBezTo>
                  <a:pt x="6297" y="1080"/>
                  <a:pt x="6297" y="1080"/>
                  <a:pt x="6297" y="1080"/>
                </a:cubicBezTo>
                <a:cubicBezTo>
                  <a:pt x="6280" y="1080"/>
                  <a:pt x="6280" y="1080"/>
                  <a:pt x="6280" y="1080"/>
                </a:cubicBezTo>
                <a:cubicBezTo>
                  <a:pt x="6280" y="1135"/>
                  <a:pt x="6280" y="1135"/>
                  <a:pt x="6280" y="1135"/>
                </a:cubicBezTo>
                <a:cubicBezTo>
                  <a:pt x="6264" y="1135"/>
                  <a:pt x="6264" y="1135"/>
                  <a:pt x="6264" y="1135"/>
                </a:cubicBezTo>
                <a:cubicBezTo>
                  <a:pt x="6264" y="1207"/>
                  <a:pt x="6264" y="1207"/>
                  <a:pt x="6264" y="1207"/>
                </a:cubicBezTo>
                <a:cubicBezTo>
                  <a:pt x="6242" y="1207"/>
                  <a:pt x="6242" y="1207"/>
                  <a:pt x="6242" y="1207"/>
                </a:cubicBezTo>
                <a:cubicBezTo>
                  <a:pt x="6242" y="1181"/>
                  <a:pt x="6242" y="1181"/>
                  <a:pt x="6242" y="1181"/>
                </a:cubicBezTo>
                <a:cubicBezTo>
                  <a:pt x="6214" y="1181"/>
                  <a:pt x="6214" y="1181"/>
                  <a:pt x="6214" y="1181"/>
                </a:cubicBezTo>
                <a:cubicBezTo>
                  <a:pt x="6214" y="1098"/>
                  <a:pt x="6214" y="1098"/>
                  <a:pt x="6214" y="1098"/>
                </a:cubicBezTo>
                <a:cubicBezTo>
                  <a:pt x="6196" y="1098"/>
                  <a:pt x="6196" y="1098"/>
                  <a:pt x="6196" y="1098"/>
                </a:cubicBezTo>
                <a:cubicBezTo>
                  <a:pt x="6196" y="1048"/>
                  <a:pt x="6196" y="1048"/>
                  <a:pt x="6196" y="1048"/>
                </a:cubicBezTo>
                <a:cubicBezTo>
                  <a:pt x="6114" y="1039"/>
                  <a:pt x="6114" y="1039"/>
                  <a:pt x="6114" y="1039"/>
                </a:cubicBezTo>
                <a:cubicBezTo>
                  <a:pt x="6114" y="1024"/>
                  <a:pt x="6114" y="1024"/>
                  <a:pt x="6114" y="1024"/>
                </a:cubicBezTo>
                <a:cubicBezTo>
                  <a:pt x="5961" y="1014"/>
                  <a:pt x="5961" y="1014"/>
                  <a:pt x="5961" y="1014"/>
                </a:cubicBezTo>
                <a:cubicBezTo>
                  <a:pt x="5961" y="823"/>
                  <a:pt x="5961" y="823"/>
                  <a:pt x="5961" y="823"/>
                </a:cubicBezTo>
                <a:cubicBezTo>
                  <a:pt x="5826" y="790"/>
                  <a:pt x="5826" y="790"/>
                  <a:pt x="5826" y="790"/>
                </a:cubicBezTo>
                <a:cubicBezTo>
                  <a:pt x="5688" y="818"/>
                  <a:pt x="5688" y="818"/>
                  <a:pt x="5688" y="818"/>
                </a:cubicBezTo>
                <a:cubicBezTo>
                  <a:pt x="5688" y="1359"/>
                  <a:pt x="5688" y="1359"/>
                  <a:pt x="5688" y="1359"/>
                </a:cubicBezTo>
                <a:cubicBezTo>
                  <a:pt x="5605" y="1359"/>
                  <a:pt x="5605" y="1359"/>
                  <a:pt x="5605" y="1359"/>
                </a:cubicBezTo>
                <a:cubicBezTo>
                  <a:pt x="5605" y="451"/>
                  <a:pt x="5605" y="451"/>
                  <a:pt x="5605" y="451"/>
                </a:cubicBezTo>
                <a:cubicBezTo>
                  <a:pt x="5468" y="487"/>
                  <a:pt x="5468" y="487"/>
                  <a:pt x="5468" y="487"/>
                </a:cubicBezTo>
                <a:cubicBezTo>
                  <a:pt x="5468" y="1274"/>
                  <a:pt x="5468" y="1274"/>
                  <a:pt x="5468" y="1274"/>
                </a:cubicBezTo>
                <a:cubicBezTo>
                  <a:pt x="5414" y="1274"/>
                  <a:pt x="5414" y="1274"/>
                  <a:pt x="5414" y="1274"/>
                </a:cubicBezTo>
                <a:cubicBezTo>
                  <a:pt x="5414" y="683"/>
                  <a:pt x="5414" y="683"/>
                  <a:pt x="5414" y="683"/>
                </a:cubicBezTo>
                <a:cubicBezTo>
                  <a:pt x="5404" y="683"/>
                  <a:pt x="5404" y="683"/>
                  <a:pt x="5404" y="683"/>
                </a:cubicBezTo>
                <a:cubicBezTo>
                  <a:pt x="5404" y="674"/>
                  <a:pt x="5404" y="674"/>
                  <a:pt x="5404" y="674"/>
                </a:cubicBezTo>
                <a:cubicBezTo>
                  <a:pt x="5396" y="674"/>
                  <a:pt x="5396" y="674"/>
                  <a:pt x="5396" y="674"/>
                </a:cubicBezTo>
                <a:cubicBezTo>
                  <a:pt x="5396" y="655"/>
                  <a:pt x="5396" y="655"/>
                  <a:pt x="5396" y="655"/>
                </a:cubicBezTo>
                <a:cubicBezTo>
                  <a:pt x="5384" y="655"/>
                  <a:pt x="5384" y="655"/>
                  <a:pt x="5384" y="655"/>
                </a:cubicBezTo>
                <a:cubicBezTo>
                  <a:pt x="5384" y="634"/>
                  <a:pt x="5384" y="634"/>
                  <a:pt x="5384" y="634"/>
                </a:cubicBezTo>
                <a:cubicBezTo>
                  <a:pt x="5367" y="634"/>
                  <a:pt x="5367" y="634"/>
                  <a:pt x="5367" y="634"/>
                </a:cubicBezTo>
                <a:cubicBezTo>
                  <a:pt x="5367" y="615"/>
                  <a:pt x="5367" y="615"/>
                  <a:pt x="5367" y="615"/>
                </a:cubicBezTo>
                <a:cubicBezTo>
                  <a:pt x="5360" y="615"/>
                  <a:pt x="5360" y="615"/>
                  <a:pt x="5360" y="615"/>
                </a:cubicBezTo>
                <a:cubicBezTo>
                  <a:pt x="5360" y="593"/>
                  <a:pt x="5360" y="593"/>
                  <a:pt x="5360" y="593"/>
                </a:cubicBezTo>
                <a:cubicBezTo>
                  <a:pt x="5353" y="532"/>
                  <a:pt x="5353" y="532"/>
                  <a:pt x="5353" y="532"/>
                </a:cubicBezTo>
                <a:cubicBezTo>
                  <a:pt x="5346" y="593"/>
                  <a:pt x="5346" y="593"/>
                  <a:pt x="5346" y="593"/>
                </a:cubicBezTo>
                <a:cubicBezTo>
                  <a:pt x="5346" y="615"/>
                  <a:pt x="5346" y="615"/>
                  <a:pt x="5346" y="615"/>
                </a:cubicBezTo>
                <a:cubicBezTo>
                  <a:pt x="5339" y="615"/>
                  <a:pt x="5339" y="615"/>
                  <a:pt x="5339" y="615"/>
                </a:cubicBezTo>
                <a:cubicBezTo>
                  <a:pt x="5339" y="634"/>
                  <a:pt x="5339" y="634"/>
                  <a:pt x="5339" y="634"/>
                </a:cubicBezTo>
                <a:cubicBezTo>
                  <a:pt x="5322" y="634"/>
                  <a:pt x="5322" y="634"/>
                  <a:pt x="5322" y="634"/>
                </a:cubicBezTo>
                <a:cubicBezTo>
                  <a:pt x="5322" y="655"/>
                  <a:pt x="5322" y="655"/>
                  <a:pt x="5322" y="655"/>
                </a:cubicBezTo>
                <a:cubicBezTo>
                  <a:pt x="5310" y="655"/>
                  <a:pt x="5310" y="655"/>
                  <a:pt x="5310" y="655"/>
                </a:cubicBezTo>
                <a:cubicBezTo>
                  <a:pt x="5310" y="674"/>
                  <a:pt x="5310" y="674"/>
                  <a:pt x="5310" y="674"/>
                </a:cubicBezTo>
                <a:cubicBezTo>
                  <a:pt x="5302" y="674"/>
                  <a:pt x="5302" y="674"/>
                  <a:pt x="5302" y="674"/>
                </a:cubicBezTo>
                <a:cubicBezTo>
                  <a:pt x="5302" y="683"/>
                  <a:pt x="5302" y="683"/>
                  <a:pt x="5302" y="683"/>
                </a:cubicBezTo>
                <a:cubicBezTo>
                  <a:pt x="5292" y="683"/>
                  <a:pt x="5292" y="683"/>
                  <a:pt x="5292" y="683"/>
                </a:cubicBezTo>
                <a:cubicBezTo>
                  <a:pt x="5292" y="1274"/>
                  <a:pt x="5292" y="1274"/>
                  <a:pt x="5292" y="1274"/>
                </a:cubicBezTo>
                <a:cubicBezTo>
                  <a:pt x="5260" y="1274"/>
                  <a:pt x="5260" y="1274"/>
                  <a:pt x="5260" y="1274"/>
                </a:cubicBezTo>
                <a:cubicBezTo>
                  <a:pt x="5260" y="792"/>
                  <a:pt x="5260" y="792"/>
                  <a:pt x="5260" y="792"/>
                </a:cubicBezTo>
                <a:cubicBezTo>
                  <a:pt x="5098" y="792"/>
                  <a:pt x="5098" y="792"/>
                  <a:pt x="5098" y="792"/>
                </a:cubicBezTo>
                <a:cubicBezTo>
                  <a:pt x="5073" y="817"/>
                  <a:pt x="5073" y="817"/>
                  <a:pt x="5073" y="817"/>
                </a:cubicBezTo>
                <a:cubicBezTo>
                  <a:pt x="5073" y="1219"/>
                  <a:pt x="5073" y="1219"/>
                  <a:pt x="5073" y="1219"/>
                </a:cubicBezTo>
                <a:cubicBezTo>
                  <a:pt x="5044" y="1219"/>
                  <a:pt x="5044" y="1219"/>
                  <a:pt x="5044" y="1219"/>
                </a:cubicBezTo>
                <a:cubicBezTo>
                  <a:pt x="5031" y="1237"/>
                  <a:pt x="5031" y="1237"/>
                  <a:pt x="5031" y="1237"/>
                </a:cubicBezTo>
                <a:cubicBezTo>
                  <a:pt x="5031" y="1419"/>
                  <a:pt x="5031" y="1419"/>
                  <a:pt x="5031" y="1419"/>
                </a:cubicBezTo>
                <a:cubicBezTo>
                  <a:pt x="5007" y="1419"/>
                  <a:pt x="5007" y="1419"/>
                  <a:pt x="5007" y="1419"/>
                </a:cubicBezTo>
                <a:cubicBezTo>
                  <a:pt x="5007" y="1089"/>
                  <a:pt x="5007" y="1089"/>
                  <a:pt x="5007" y="1089"/>
                </a:cubicBezTo>
                <a:cubicBezTo>
                  <a:pt x="4993" y="1089"/>
                  <a:pt x="4993" y="1089"/>
                  <a:pt x="4993" y="1089"/>
                </a:cubicBezTo>
                <a:cubicBezTo>
                  <a:pt x="4993" y="1050"/>
                  <a:pt x="4993" y="1050"/>
                  <a:pt x="4993" y="1050"/>
                </a:cubicBezTo>
                <a:cubicBezTo>
                  <a:pt x="4981" y="1050"/>
                  <a:pt x="4981" y="1050"/>
                  <a:pt x="4981" y="1050"/>
                </a:cubicBezTo>
                <a:cubicBezTo>
                  <a:pt x="4981" y="1026"/>
                  <a:pt x="4981" y="1026"/>
                  <a:pt x="4981" y="1026"/>
                </a:cubicBezTo>
                <a:cubicBezTo>
                  <a:pt x="4959" y="1026"/>
                  <a:pt x="4959" y="1026"/>
                  <a:pt x="4959" y="1026"/>
                </a:cubicBezTo>
                <a:cubicBezTo>
                  <a:pt x="4945" y="1016"/>
                  <a:pt x="4945" y="1016"/>
                  <a:pt x="4945" y="1016"/>
                </a:cubicBezTo>
                <a:cubicBezTo>
                  <a:pt x="4945" y="887"/>
                  <a:pt x="4945" y="887"/>
                  <a:pt x="4945" y="887"/>
                </a:cubicBezTo>
                <a:cubicBezTo>
                  <a:pt x="4841" y="919"/>
                  <a:pt x="4841" y="919"/>
                  <a:pt x="4841" y="919"/>
                </a:cubicBezTo>
                <a:cubicBezTo>
                  <a:pt x="4819" y="902"/>
                  <a:pt x="4819" y="902"/>
                  <a:pt x="4819" y="902"/>
                </a:cubicBezTo>
                <a:cubicBezTo>
                  <a:pt x="4819" y="685"/>
                  <a:pt x="4819" y="685"/>
                  <a:pt x="4819" y="685"/>
                </a:cubicBezTo>
                <a:cubicBezTo>
                  <a:pt x="4750" y="668"/>
                  <a:pt x="4750" y="668"/>
                  <a:pt x="4750" y="668"/>
                </a:cubicBezTo>
                <a:cubicBezTo>
                  <a:pt x="4616" y="723"/>
                  <a:pt x="4616" y="723"/>
                  <a:pt x="4616" y="723"/>
                </a:cubicBezTo>
                <a:cubicBezTo>
                  <a:pt x="4616" y="734"/>
                  <a:pt x="4616" y="734"/>
                  <a:pt x="4616" y="734"/>
                </a:cubicBezTo>
                <a:cubicBezTo>
                  <a:pt x="4593" y="720"/>
                  <a:pt x="4593" y="720"/>
                  <a:pt x="4593" y="720"/>
                </a:cubicBezTo>
                <a:cubicBezTo>
                  <a:pt x="4574" y="720"/>
                  <a:pt x="4574" y="720"/>
                  <a:pt x="4574" y="720"/>
                </a:cubicBezTo>
                <a:cubicBezTo>
                  <a:pt x="4574" y="739"/>
                  <a:pt x="4574" y="739"/>
                  <a:pt x="4574" y="739"/>
                </a:cubicBezTo>
                <a:cubicBezTo>
                  <a:pt x="4551" y="739"/>
                  <a:pt x="4551" y="739"/>
                  <a:pt x="4551" y="739"/>
                </a:cubicBezTo>
                <a:cubicBezTo>
                  <a:pt x="4551" y="807"/>
                  <a:pt x="4551" y="807"/>
                  <a:pt x="4551" y="807"/>
                </a:cubicBezTo>
                <a:cubicBezTo>
                  <a:pt x="4540" y="807"/>
                  <a:pt x="4540" y="807"/>
                  <a:pt x="4540" y="807"/>
                </a:cubicBezTo>
                <a:cubicBezTo>
                  <a:pt x="4540" y="1250"/>
                  <a:pt x="4540" y="1250"/>
                  <a:pt x="4540" y="1250"/>
                </a:cubicBezTo>
                <a:cubicBezTo>
                  <a:pt x="4523" y="1250"/>
                  <a:pt x="4523" y="1250"/>
                  <a:pt x="4523" y="1250"/>
                </a:cubicBezTo>
                <a:cubicBezTo>
                  <a:pt x="4516" y="1237"/>
                  <a:pt x="4516" y="1237"/>
                  <a:pt x="4516" y="1237"/>
                </a:cubicBezTo>
                <a:cubicBezTo>
                  <a:pt x="4516" y="1205"/>
                  <a:pt x="4516" y="1205"/>
                  <a:pt x="4516" y="1205"/>
                </a:cubicBezTo>
                <a:cubicBezTo>
                  <a:pt x="4499" y="1205"/>
                  <a:pt x="4499" y="1205"/>
                  <a:pt x="4499" y="1205"/>
                </a:cubicBezTo>
                <a:cubicBezTo>
                  <a:pt x="4499" y="1238"/>
                  <a:pt x="4499" y="1238"/>
                  <a:pt x="4499" y="1238"/>
                </a:cubicBezTo>
                <a:cubicBezTo>
                  <a:pt x="4495" y="1234"/>
                  <a:pt x="4495" y="1234"/>
                  <a:pt x="4495" y="1234"/>
                </a:cubicBezTo>
                <a:cubicBezTo>
                  <a:pt x="4495" y="1245"/>
                  <a:pt x="4495" y="1245"/>
                  <a:pt x="4495" y="1245"/>
                </a:cubicBezTo>
                <a:cubicBezTo>
                  <a:pt x="4482" y="1245"/>
                  <a:pt x="4482" y="1245"/>
                  <a:pt x="4482" y="1245"/>
                </a:cubicBezTo>
                <a:cubicBezTo>
                  <a:pt x="4482" y="1255"/>
                  <a:pt x="4482" y="1255"/>
                  <a:pt x="4482" y="1255"/>
                </a:cubicBezTo>
                <a:cubicBezTo>
                  <a:pt x="4474" y="1255"/>
                  <a:pt x="4474" y="1255"/>
                  <a:pt x="4474" y="1255"/>
                </a:cubicBezTo>
                <a:cubicBezTo>
                  <a:pt x="4474" y="1263"/>
                  <a:pt x="4474" y="1263"/>
                  <a:pt x="4474" y="1263"/>
                </a:cubicBezTo>
                <a:cubicBezTo>
                  <a:pt x="4452" y="1263"/>
                  <a:pt x="4452" y="1263"/>
                  <a:pt x="4452" y="1263"/>
                </a:cubicBezTo>
                <a:cubicBezTo>
                  <a:pt x="4452" y="1251"/>
                  <a:pt x="4452" y="1251"/>
                  <a:pt x="4452" y="1251"/>
                </a:cubicBezTo>
                <a:cubicBezTo>
                  <a:pt x="4468" y="1248"/>
                  <a:pt x="4468" y="1248"/>
                  <a:pt x="4468" y="1248"/>
                </a:cubicBezTo>
                <a:cubicBezTo>
                  <a:pt x="4468" y="1242"/>
                  <a:pt x="4468" y="1242"/>
                  <a:pt x="4468" y="1242"/>
                </a:cubicBezTo>
                <a:cubicBezTo>
                  <a:pt x="4407" y="1242"/>
                  <a:pt x="4407" y="1242"/>
                  <a:pt x="4407" y="1242"/>
                </a:cubicBezTo>
                <a:cubicBezTo>
                  <a:pt x="4409" y="1247"/>
                  <a:pt x="4409" y="1247"/>
                  <a:pt x="4409" y="1247"/>
                </a:cubicBezTo>
                <a:cubicBezTo>
                  <a:pt x="4421" y="1249"/>
                  <a:pt x="4421" y="1249"/>
                  <a:pt x="4421" y="1249"/>
                </a:cubicBezTo>
                <a:cubicBezTo>
                  <a:pt x="4421" y="1260"/>
                  <a:pt x="4421" y="1260"/>
                  <a:pt x="4421" y="1260"/>
                </a:cubicBezTo>
                <a:cubicBezTo>
                  <a:pt x="4398" y="1265"/>
                  <a:pt x="4398" y="1265"/>
                  <a:pt x="4398" y="1265"/>
                </a:cubicBezTo>
                <a:cubicBezTo>
                  <a:pt x="4369" y="1201"/>
                  <a:pt x="4369" y="1201"/>
                  <a:pt x="4369" y="1201"/>
                </a:cubicBezTo>
                <a:cubicBezTo>
                  <a:pt x="4369" y="1161"/>
                  <a:pt x="4369" y="1161"/>
                  <a:pt x="4369" y="1161"/>
                </a:cubicBezTo>
                <a:cubicBezTo>
                  <a:pt x="4369" y="948"/>
                  <a:pt x="4369" y="948"/>
                  <a:pt x="4369" y="948"/>
                </a:cubicBezTo>
                <a:cubicBezTo>
                  <a:pt x="4369" y="948"/>
                  <a:pt x="4379" y="944"/>
                  <a:pt x="4379" y="932"/>
                </a:cubicBezTo>
                <a:cubicBezTo>
                  <a:pt x="4379" y="920"/>
                  <a:pt x="4346" y="917"/>
                  <a:pt x="4333" y="917"/>
                </a:cubicBezTo>
                <a:cubicBezTo>
                  <a:pt x="4320" y="917"/>
                  <a:pt x="4287" y="920"/>
                  <a:pt x="4287" y="932"/>
                </a:cubicBezTo>
                <a:cubicBezTo>
                  <a:pt x="4287" y="944"/>
                  <a:pt x="4297" y="948"/>
                  <a:pt x="4297" y="948"/>
                </a:cubicBezTo>
                <a:cubicBezTo>
                  <a:pt x="4297" y="1161"/>
                  <a:pt x="4297" y="1161"/>
                  <a:pt x="4297" y="1161"/>
                </a:cubicBezTo>
                <a:cubicBezTo>
                  <a:pt x="4286" y="1161"/>
                  <a:pt x="4286" y="1161"/>
                  <a:pt x="4286" y="1161"/>
                </a:cubicBezTo>
                <a:cubicBezTo>
                  <a:pt x="4286" y="1131"/>
                  <a:pt x="4286" y="1131"/>
                  <a:pt x="4286" y="1131"/>
                </a:cubicBezTo>
                <a:cubicBezTo>
                  <a:pt x="4238" y="1091"/>
                  <a:pt x="4238" y="1091"/>
                  <a:pt x="4238" y="1091"/>
                </a:cubicBezTo>
                <a:cubicBezTo>
                  <a:pt x="4238" y="974"/>
                  <a:pt x="4238" y="974"/>
                  <a:pt x="4238" y="974"/>
                </a:cubicBezTo>
                <a:cubicBezTo>
                  <a:pt x="4223" y="974"/>
                  <a:pt x="4223" y="974"/>
                  <a:pt x="4223" y="974"/>
                </a:cubicBezTo>
                <a:cubicBezTo>
                  <a:pt x="4166" y="1010"/>
                  <a:pt x="4166" y="1010"/>
                  <a:pt x="4166" y="1010"/>
                </a:cubicBezTo>
                <a:cubicBezTo>
                  <a:pt x="4166" y="995"/>
                  <a:pt x="4166" y="995"/>
                  <a:pt x="4166" y="995"/>
                </a:cubicBezTo>
                <a:cubicBezTo>
                  <a:pt x="4087" y="995"/>
                  <a:pt x="4087" y="995"/>
                  <a:pt x="4087" y="995"/>
                </a:cubicBezTo>
                <a:cubicBezTo>
                  <a:pt x="4087" y="1012"/>
                  <a:pt x="4087" y="1012"/>
                  <a:pt x="4087" y="1012"/>
                </a:cubicBezTo>
                <a:cubicBezTo>
                  <a:pt x="4069" y="1012"/>
                  <a:pt x="4069" y="1012"/>
                  <a:pt x="4069" y="1012"/>
                </a:cubicBezTo>
                <a:cubicBezTo>
                  <a:pt x="4069" y="1130"/>
                  <a:pt x="4069" y="1130"/>
                  <a:pt x="4069" y="1130"/>
                </a:cubicBezTo>
                <a:cubicBezTo>
                  <a:pt x="4046" y="1117"/>
                  <a:pt x="4046" y="1117"/>
                  <a:pt x="4046" y="1117"/>
                </a:cubicBezTo>
                <a:cubicBezTo>
                  <a:pt x="4046" y="1088"/>
                  <a:pt x="4046" y="1088"/>
                  <a:pt x="4046" y="1088"/>
                </a:cubicBezTo>
                <a:cubicBezTo>
                  <a:pt x="4039" y="1088"/>
                  <a:pt x="4039" y="1088"/>
                  <a:pt x="4039" y="1088"/>
                </a:cubicBezTo>
                <a:cubicBezTo>
                  <a:pt x="4039" y="1118"/>
                  <a:pt x="4039" y="1118"/>
                  <a:pt x="4039" y="1118"/>
                </a:cubicBezTo>
                <a:cubicBezTo>
                  <a:pt x="4032" y="1118"/>
                  <a:pt x="4032" y="1118"/>
                  <a:pt x="4032" y="1118"/>
                </a:cubicBezTo>
                <a:cubicBezTo>
                  <a:pt x="4032" y="1061"/>
                  <a:pt x="4032" y="1061"/>
                  <a:pt x="4032" y="1061"/>
                </a:cubicBezTo>
                <a:cubicBezTo>
                  <a:pt x="3989" y="1061"/>
                  <a:pt x="3989" y="1061"/>
                  <a:pt x="3989" y="1061"/>
                </a:cubicBezTo>
                <a:cubicBezTo>
                  <a:pt x="3989" y="1052"/>
                  <a:pt x="3984" y="1018"/>
                  <a:pt x="3943" y="995"/>
                </a:cubicBezTo>
                <a:cubicBezTo>
                  <a:pt x="3943" y="975"/>
                  <a:pt x="3943" y="975"/>
                  <a:pt x="3943" y="975"/>
                </a:cubicBezTo>
                <a:cubicBezTo>
                  <a:pt x="3933" y="975"/>
                  <a:pt x="3933" y="975"/>
                  <a:pt x="3933" y="975"/>
                </a:cubicBezTo>
                <a:cubicBezTo>
                  <a:pt x="3923" y="975"/>
                  <a:pt x="3923" y="975"/>
                  <a:pt x="3923" y="975"/>
                </a:cubicBezTo>
                <a:cubicBezTo>
                  <a:pt x="3923" y="995"/>
                  <a:pt x="3923" y="995"/>
                  <a:pt x="3923" y="995"/>
                </a:cubicBezTo>
                <a:cubicBezTo>
                  <a:pt x="3882" y="1018"/>
                  <a:pt x="3877" y="1052"/>
                  <a:pt x="3877" y="1061"/>
                </a:cubicBezTo>
                <a:cubicBezTo>
                  <a:pt x="3877" y="1070"/>
                  <a:pt x="3885" y="1078"/>
                  <a:pt x="3885" y="1078"/>
                </a:cubicBezTo>
                <a:cubicBezTo>
                  <a:pt x="3859" y="1078"/>
                  <a:pt x="3859" y="1078"/>
                  <a:pt x="3859" y="1078"/>
                </a:cubicBezTo>
                <a:cubicBezTo>
                  <a:pt x="3846" y="1078"/>
                  <a:pt x="3846" y="1078"/>
                  <a:pt x="3846" y="1078"/>
                </a:cubicBezTo>
                <a:cubicBezTo>
                  <a:pt x="3809" y="1051"/>
                  <a:pt x="3809" y="1051"/>
                  <a:pt x="3809" y="1051"/>
                </a:cubicBezTo>
                <a:cubicBezTo>
                  <a:pt x="3781" y="1070"/>
                  <a:pt x="3781" y="1070"/>
                  <a:pt x="3781" y="1070"/>
                </a:cubicBezTo>
                <a:cubicBezTo>
                  <a:pt x="3770" y="1080"/>
                  <a:pt x="3770" y="1080"/>
                  <a:pt x="3770" y="1080"/>
                </a:cubicBezTo>
                <a:cubicBezTo>
                  <a:pt x="3742" y="1080"/>
                  <a:pt x="3742" y="1080"/>
                  <a:pt x="3742" y="1080"/>
                </a:cubicBezTo>
                <a:cubicBezTo>
                  <a:pt x="3742" y="1095"/>
                  <a:pt x="3742" y="1095"/>
                  <a:pt x="3742" y="1095"/>
                </a:cubicBezTo>
                <a:cubicBezTo>
                  <a:pt x="3759" y="1095"/>
                  <a:pt x="3763" y="1109"/>
                  <a:pt x="3763" y="1109"/>
                </a:cubicBezTo>
                <a:cubicBezTo>
                  <a:pt x="3763" y="1133"/>
                  <a:pt x="3763" y="1133"/>
                  <a:pt x="3763" y="1133"/>
                </a:cubicBezTo>
                <a:cubicBezTo>
                  <a:pt x="3734" y="1133"/>
                  <a:pt x="3734" y="1133"/>
                  <a:pt x="3734" y="1133"/>
                </a:cubicBezTo>
                <a:cubicBezTo>
                  <a:pt x="3734" y="1123"/>
                  <a:pt x="3734" y="1123"/>
                  <a:pt x="3734" y="1123"/>
                </a:cubicBezTo>
                <a:cubicBezTo>
                  <a:pt x="3673" y="1123"/>
                  <a:pt x="3673" y="1123"/>
                  <a:pt x="3673" y="1123"/>
                </a:cubicBezTo>
                <a:cubicBezTo>
                  <a:pt x="3673" y="1147"/>
                  <a:pt x="3673" y="1147"/>
                  <a:pt x="3673" y="1147"/>
                </a:cubicBezTo>
                <a:cubicBezTo>
                  <a:pt x="3635" y="1147"/>
                  <a:pt x="3635" y="1147"/>
                  <a:pt x="3635" y="1147"/>
                </a:cubicBezTo>
                <a:cubicBezTo>
                  <a:pt x="3635" y="1405"/>
                  <a:pt x="3635" y="1405"/>
                  <a:pt x="3635" y="1405"/>
                </a:cubicBezTo>
                <a:cubicBezTo>
                  <a:pt x="3585" y="1405"/>
                  <a:pt x="3585" y="1405"/>
                  <a:pt x="3585" y="1405"/>
                </a:cubicBezTo>
                <a:cubicBezTo>
                  <a:pt x="3585" y="1415"/>
                  <a:pt x="3585" y="1415"/>
                  <a:pt x="3585" y="1415"/>
                </a:cubicBezTo>
                <a:cubicBezTo>
                  <a:pt x="3576" y="1415"/>
                  <a:pt x="3576" y="1415"/>
                  <a:pt x="3576" y="1415"/>
                </a:cubicBezTo>
                <a:cubicBezTo>
                  <a:pt x="3576" y="1437"/>
                  <a:pt x="3576" y="1437"/>
                  <a:pt x="3576" y="1437"/>
                </a:cubicBezTo>
                <a:cubicBezTo>
                  <a:pt x="3565" y="1437"/>
                  <a:pt x="3565" y="1437"/>
                  <a:pt x="3565" y="1437"/>
                </a:cubicBezTo>
                <a:cubicBezTo>
                  <a:pt x="3565" y="1403"/>
                  <a:pt x="3565" y="1403"/>
                  <a:pt x="3565" y="1403"/>
                </a:cubicBezTo>
                <a:cubicBezTo>
                  <a:pt x="3528" y="1403"/>
                  <a:pt x="3528" y="1403"/>
                  <a:pt x="3528" y="1403"/>
                </a:cubicBezTo>
                <a:cubicBezTo>
                  <a:pt x="3528" y="1259"/>
                  <a:pt x="3528" y="1259"/>
                  <a:pt x="3528" y="1259"/>
                </a:cubicBezTo>
                <a:cubicBezTo>
                  <a:pt x="3478" y="1259"/>
                  <a:pt x="3478" y="1259"/>
                  <a:pt x="3478" y="1259"/>
                </a:cubicBezTo>
                <a:cubicBezTo>
                  <a:pt x="3478" y="1245"/>
                  <a:pt x="3478" y="1245"/>
                  <a:pt x="3478" y="1245"/>
                </a:cubicBezTo>
                <a:cubicBezTo>
                  <a:pt x="3463" y="1245"/>
                  <a:pt x="3463" y="1245"/>
                  <a:pt x="3463" y="1245"/>
                </a:cubicBezTo>
                <a:cubicBezTo>
                  <a:pt x="3463" y="1255"/>
                  <a:pt x="3463" y="1255"/>
                  <a:pt x="3463" y="1255"/>
                </a:cubicBezTo>
                <a:cubicBezTo>
                  <a:pt x="3455" y="1255"/>
                  <a:pt x="3455" y="1255"/>
                  <a:pt x="3455" y="1255"/>
                </a:cubicBezTo>
                <a:cubicBezTo>
                  <a:pt x="3456" y="1251"/>
                  <a:pt x="3456" y="1248"/>
                  <a:pt x="3456" y="1245"/>
                </a:cubicBezTo>
                <a:cubicBezTo>
                  <a:pt x="3456" y="1211"/>
                  <a:pt x="3436" y="1182"/>
                  <a:pt x="3407" y="1168"/>
                </a:cubicBezTo>
                <a:cubicBezTo>
                  <a:pt x="3407" y="700"/>
                  <a:pt x="3407" y="700"/>
                  <a:pt x="3407" y="700"/>
                </a:cubicBezTo>
                <a:cubicBezTo>
                  <a:pt x="3431" y="687"/>
                  <a:pt x="3447" y="662"/>
                  <a:pt x="3447" y="634"/>
                </a:cubicBezTo>
                <a:cubicBezTo>
                  <a:pt x="3447" y="597"/>
                  <a:pt x="3421" y="567"/>
                  <a:pt x="3387" y="560"/>
                </a:cubicBezTo>
                <a:cubicBezTo>
                  <a:pt x="3383" y="429"/>
                  <a:pt x="3383" y="429"/>
                  <a:pt x="3383" y="429"/>
                </a:cubicBezTo>
                <a:cubicBezTo>
                  <a:pt x="3391" y="425"/>
                  <a:pt x="3397" y="417"/>
                  <a:pt x="3397" y="407"/>
                </a:cubicBezTo>
                <a:cubicBezTo>
                  <a:pt x="3397" y="400"/>
                  <a:pt x="3394" y="393"/>
                  <a:pt x="3390" y="389"/>
                </a:cubicBezTo>
                <a:cubicBezTo>
                  <a:pt x="3390" y="372"/>
                  <a:pt x="3390" y="372"/>
                  <a:pt x="3390" y="372"/>
                </a:cubicBezTo>
                <a:cubicBezTo>
                  <a:pt x="3382" y="372"/>
                  <a:pt x="3382" y="372"/>
                  <a:pt x="3382" y="372"/>
                </a:cubicBezTo>
                <a:cubicBezTo>
                  <a:pt x="3382" y="269"/>
                  <a:pt x="3382" y="269"/>
                  <a:pt x="3382" y="269"/>
                </a:cubicBezTo>
                <a:cubicBezTo>
                  <a:pt x="3377" y="269"/>
                  <a:pt x="3377" y="269"/>
                  <a:pt x="3377" y="269"/>
                </a:cubicBezTo>
                <a:cubicBezTo>
                  <a:pt x="3377" y="187"/>
                  <a:pt x="3377" y="187"/>
                  <a:pt x="3377" y="187"/>
                </a:cubicBezTo>
                <a:cubicBezTo>
                  <a:pt x="3377" y="187"/>
                  <a:pt x="3385" y="187"/>
                  <a:pt x="3385" y="177"/>
                </a:cubicBezTo>
                <a:cubicBezTo>
                  <a:pt x="3385" y="167"/>
                  <a:pt x="3377" y="170"/>
                  <a:pt x="3377" y="170"/>
                </a:cubicBezTo>
                <a:cubicBezTo>
                  <a:pt x="3372" y="0"/>
                  <a:pt x="3372" y="0"/>
                  <a:pt x="3372" y="0"/>
                </a:cubicBezTo>
                <a:cubicBezTo>
                  <a:pt x="3367" y="170"/>
                  <a:pt x="3367" y="170"/>
                  <a:pt x="3367" y="170"/>
                </a:cubicBezTo>
                <a:cubicBezTo>
                  <a:pt x="3367" y="170"/>
                  <a:pt x="3359" y="167"/>
                  <a:pt x="3359" y="177"/>
                </a:cubicBezTo>
                <a:cubicBezTo>
                  <a:pt x="3359" y="187"/>
                  <a:pt x="3367" y="187"/>
                  <a:pt x="3367" y="187"/>
                </a:cubicBezTo>
                <a:cubicBezTo>
                  <a:pt x="3367" y="269"/>
                  <a:pt x="3367" y="269"/>
                  <a:pt x="3367" y="269"/>
                </a:cubicBezTo>
                <a:cubicBezTo>
                  <a:pt x="3362" y="269"/>
                  <a:pt x="3362" y="269"/>
                  <a:pt x="3362" y="269"/>
                </a:cubicBezTo>
                <a:cubicBezTo>
                  <a:pt x="3362" y="372"/>
                  <a:pt x="3362" y="372"/>
                  <a:pt x="3362" y="372"/>
                </a:cubicBezTo>
                <a:cubicBezTo>
                  <a:pt x="3354" y="372"/>
                  <a:pt x="3354" y="372"/>
                  <a:pt x="3354" y="372"/>
                </a:cubicBezTo>
                <a:cubicBezTo>
                  <a:pt x="3354" y="389"/>
                  <a:pt x="3354" y="389"/>
                  <a:pt x="3354" y="389"/>
                </a:cubicBezTo>
                <a:cubicBezTo>
                  <a:pt x="3350" y="393"/>
                  <a:pt x="3347" y="400"/>
                  <a:pt x="3347" y="407"/>
                </a:cubicBezTo>
                <a:cubicBezTo>
                  <a:pt x="3347" y="417"/>
                  <a:pt x="3353" y="425"/>
                  <a:pt x="3361" y="429"/>
                </a:cubicBezTo>
                <a:cubicBezTo>
                  <a:pt x="3357" y="560"/>
                  <a:pt x="3357" y="560"/>
                  <a:pt x="3357" y="560"/>
                </a:cubicBezTo>
                <a:cubicBezTo>
                  <a:pt x="3323" y="567"/>
                  <a:pt x="3297" y="597"/>
                  <a:pt x="3297" y="634"/>
                </a:cubicBezTo>
                <a:cubicBezTo>
                  <a:pt x="3297" y="659"/>
                  <a:pt x="3310" y="681"/>
                  <a:pt x="3329" y="695"/>
                </a:cubicBezTo>
                <a:cubicBezTo>
                  <a:pt x="3329" y="1173"/>
                  <a:pt x="3329" y="1173"/>
                  <a:pt x="3329" y="1173"/>
                </a:cubicBezTo>
                <a:cubicBezTo>
                  <a:pt x="3304" y="1187"/>
                  <a:pt x="3288" y="1214"/>
                  <a:pt x="3288" y="1245"/>
                </a:cubicBezTo>
                <a:cubicBezTo>
                  <a:pt x="3288" y="1275"/>
                  <a:pt x="3304" y="1302"/>
                  <a:pt x="3329" y="1317"/>
                </a:cubicBezTo>
                <a:cubicBezTo>
                  <a:pt x="3329" y="1343"/>
                  <a:pt x="3329" y="1343"/>
                  <a:pt x="3329" y="1343"/>
                </a:cubicBezTo>
                <a:cubicBezTo>
                  <a:pt x="3287" y="1479"/>
                  <a:pt x="3287" y="1479"/>
                  <a:pt x="3287" y="1479"/>
                </a:cubicBezTo>
                <a:cubicBezTo>
                  <a:pt x="3180" y="1479"/>
                  <a:pt x="3180" y="1479"/>
                  <a:pt x="3180" y="1479"/>
                </a:cubicBezTo>
                <a:cubicBezTo>
                  <a:pt x="3180" y="1420"/>
                  <a:pt x="3180" y="1420"/>
                  <a:pt x="3180" y="1420"/>
                </a:cubicBezTo>
                <a:cubicBezTo>
                  <a:pt x="3132" y="1420"/>
                  <a:pt x="3132" y="1420"/>
                  <a:pt x="3132" y="1420"/>
                </a:cubicBezTo>
                <a:cubicBezTo>
                  <a:pt x="3132" y="1479"/>
                  <a:pt x="3132" y="1479"/>
                  <a:pt x="3132" y="1479"/>
                </a:cubicBezTo>
                <a:cubicBezTo>
                  <a:pt x="2997" y="1479"/>
                  <a:pt x="2997" y="1479"/>
                  <a:pt x="2997" y="1479"/>
                </a:cubicBezTo>
                <a:cubicBezTo>
                  <a:pt x="2997" y="1395"/>
                  <a:pt x="2997" y="1395"/>
                  <a:pt x="2997" y="1395"/>
                </a:cubicBezTo>
                <a:cubicBezTo>
                  <a:pt x="2850" y="1372"/>
                  <a:pt x="2850" y="1372"/>
                  <a:pt x="2850" y="1372"/>
                </a:cubicBezTo>
                <a:cubicBezTo>
                  <a:pt x="2850" y="1279"/>
                  <a:pt x="2850" y="1279"/>
                  <a:pt x="2850" y="1279"/>
                </a:cubicBezTo>
                <a:cubicBezTo>
                  <a:pt x="2844" y="1271"/>
                  <a:pt x="2844" y="1271"/>
                  <a:pt x="2844" y="1271"/>
                </a:cubicBezTo>
                <a:cubicBezTo>
                  <a:pt x="2844" y="1227"/>
                  <a:pt x="2844" y="1227"/>
                  <a:pt x="2844" y="1227"/>
                </a:cubicBezTo>
                <a:cubicBezTo>
                  <a:pt x="2838" y="1223"/>
                  <a:pt x="2838" y="1223"/>
                  <a:pt x="2838" y="1223"/>
                </a:cubicBezTo>
                <a:cubicBezTo>
                  <a:pt x="2838" y="1194"/>
                  <a:pt x="2838" y="1194"/>
                  <a:pt x="2838" y="1194"/>
                </a:cubicBezTo>
                <a:cubicBezTo>
                  <a:pt x="2818" y="1177"/>
                  <a:pt x="2818" y="1177"/>
                  <a:pt x="2818" y="1177"/>
                </a:cubicBezTo>
                <a:cubicBezTo>
                  <a:pt x="2803" y="1177"/>
                  <a:pt x="2803" y="1177"/>
                  <a:pt x="2803" y="1177"/>
                </a:cubicBezTo>
                <a:cubicBezTo>
                  <a:pt x="2797" y="1119"/>
                  <a:pt x="2797" y="1119"/>
                  <a:pt x="2797" y="1119"/>
                </a:cubicBezTo>
                <a:cubicBezTo>
                  <a:pt x="2791" y="1177"/>
                  <a:pt x="2791" y="1177"/>
                  <a:pt x="2791" y="1177"/>
                </a:cubicBezTo>
                <a:cubicBezTo>
                  <a:pt x="2776" y="1177"/>
                  <a:pt x="2776" y="1177"/>
                  <a:pt x="2776" y="1177"/>
                </a:cubicBezTo>
                <a:cubicBezTo>
                  <a:pt x="2756" y="1194"/>
                  <a:pt x="2756" y="1194"/>
                  <a:pt x="2756" y="1194"/>
                </a:cubicBezTo>
                <a:cubicBezTo>
                  <a:pt x="2756" y="1223"/>
                  <a:pt x="2756" y="1223"/>
                  <a:pt x="2756" y="1223"/>
                </a:cubicBezTo>
                <a:cubicBezTo>
                  <a:pt x="2750" y="1227"/>
                  <a:pt x="2750" y="1227"/>
                  <a:pt x="2750" y="1227"/>
                </a:cubicBezTo>
                <a:cubicBezTo>
                  <a:pt x="2750" y="1271"/>
                  <a:pt x="2750" y="1271"/>
                  <a:pt x="2750" y="1271"/>
                </a:cubicBezTo>
                <a:cubicBezTo>
                  <a:pt x="2744" y="1279"/>
                  <a:pt x="2744" y="1279"/>
                  <a:pt x="2744" y="1279"/>
                </a:cubicBezTo>
                <a:cubicBezTo>
                  <a:pt x="2744" y="1341"/>
                  <a:pt x="2744" y="1341"/>
                  <a:pt x="2744" y="1341"/>
                </a:cubicBezTo>
                <a:cubicBezTo>
                  <a:pt x="2744" y="1341"/>
                  <a:pt x="2733" y="1330"/>
                  <a:pt x="2701" y="1330"/>
                </a:cubicBezTo>
                <a:cubicBezTo>
                  <a:pt x="2658" y="1330"/>
                  <a:pt x="2628" y="1372"/>
                  <a:pt x="2628" y="1372"/>
                </a:cubicBezTo>
                <a:cubicBezTo>
                  <a:pt x="2572" y="1372"/>
                  <a:pt x="2572" y="1372"/>
                  <a:pt x="2572" y="1372"/>
                </a:cubicBezTo>
                <a:cubicBezTo>
                  <a:pt x="2572" y="1389"/>
                  <a:pt x="2572" y="1389"/>
                  <a:pt x="2572" y="1389"/>
                </a:cubicBezTo>
                <a:cubicBezTo>
                  <a:pt x="2553" y="1389"/>
                  <a:pt x="2553" y="1389"/>
                  <a:pt x="2553" y="1389"/>
                </a:cubicBezTo>
                <a:cubicBezTo>
                  <a:pt x="2553" y="1382"/>
                  <a:pt x="2553" y="1382"/>
                  <a:pt x="2553" y="1382"/>
                </a:cubicBezTo>
                <a:cubicBezTo>
                  <a:pt x="2510" y="1382"/>
                  <a:pt x="2510" y="1382"/>
                  <a:pt x="2510" y="1382"/>
                </a:cubicBezTo>
                <a:cubicBezTo>
                  <a:pt x="2502" y="1393"/>
                  <a:pt x="2502" y="1393"/>
                  <a:pt x="2502" y="1393"/>
                </a:cubicBezTo>
                <a:cubicBezTo>
                  <a:pt x="2478" y="1393"/>
                  <a:pt x="2478" y="1393"/>
                  <a:pt x="2478" y="1393"/>
                </a:cubicBezTo>
                <a:cubicBezTo>
                  <a:pt x="2478" y="1402"/>
                  <a:pt x="2478" y="1402"/>
                  <a:pt x="2478" y="1402"/>
                </a:cubicBezTo>
                <a:cubicBezTo>
                  <a:pt x="2470" y="1402"/>
                  <a:pt x="2470" y="1402"/>
                  <a:pt x="2470" y="1402"/>
                </a:cubicBezTo>
                <a:cubicBezTo>
                  <a:pt x="2470" y="1378"/>
                  <a:pt x="2470" y="1378"/>
                  <a:pt x="2470" y="1378"/>
                </a:cubicBezTo>
                <a:cubicBezTo>
                  <a:pt x="2443" y="1378"/>
                  <a:pt x="2443" y="1378"/>
                  <a:pt x="2443" y="1378"/>
                </a:cubicBezTo>
                <a:cubicBezTo>
                  <a:pt x="2432" y="1388"/>
                  <a:pt x="2432" y="1388"/>
                  <a:pt x="2432" y="1388"/>
                </a:cubicBezTo>
                <a:cubicBezTo>
                  <a:pt x="2417" y="1388"/>
                  <a:pt x="2417" y="1388"/>
                  <a:pt x="2417" y="1388"/>
                </a:cubicBezTo>
                <a:cubicBezTo>
                  <a:pt x="2408" y="1375"/>
                  <a:pt x="2408" y="1375"/>
                  <a:pt x="2408" y="1375"/>
                </a:cubicBezTo>
                <a:cubicBezTo>
                  <a:pt x="2393" y="1375"/>
                  <a:pt x="2393" y="1375"/>
                  <a:pt x="2393" y="1375"/>
                </a:cubicBezTo>
                <a:cubicBezTo>
                  <a:pt x="2381" y="1388"/>
                  <a:pt x="2381" y="1388"/>
                  <a:pt x="2381" y="1388"/>
                </a:cubicBezTo>
                <a:cubicBezTo>
                  <a:pt x="2365" y="1388"/>
                  <a:pt x="2365" y="1388"/>
                  <a:pt x="2365" y="1388"/>
                </a:cubicBezTo>
                <a:cubicBezTo>
                  <a:pt x="2365" y="1465"/>
                  <a:pt x="2365" y="1465"/>
                  <a:pt x="2365" y="1465"/>
                </a:cubicBezTo>
                <a:cubicBezTo>
                  <a:pt x="2310" y="1465"/>
                  <a:pt x="2310" y="1465"/>
                  <a:pt x="2310" y="1465"/>
                </a:cubicBezTo>
                <a:cubicBezTo>
                  <a:pt x="2310" y="1440"/>
                  <a:pt x="2310" y="1440"/>
                  <a:pt x="2310" y="1440"/>
                </a:cubicBezTo>
                <a:cubicBezTo>
                  <a:pt x="2284" y="1420"/>
                  <a:pt x="2284" y="1420"/>
                  <a:pt x="2284" y="1420"/>
                </a:cubicBezTo>
                <a:cubicBezTo>
                  <a:pt x="2279" y="1380"/>
                  <a:pt x="2279" y="1380"/>
                  <a:pt x="2279" y="1380"/>
                </a:cubicBezTo>
                <a:cubicBezTo>
                  <a:pt x="2273" y="1419"/>
                  <a:pt x="2273" y="1419"/>
                  <a:pt x="2273" y="1419"/>
                </a:cubicBezTo>
                <a:cubicBezTo>
                  <a:pt x="2243" y="1441"/>
                  <a:pt x="2243" y="1441"/>
                  <a:pt x="2243" y="1441"/>
                </a:cubicBezTo>
                <a:cubicBezTo>
                  <a:pt x="2243" y="1457"/>
                  <a:pt x="2243" y="1457"/>
                  <a:pt x="2243" y="1457"/>
                </a:cubicBezTo>
                <a:cubicBezTo>
                  <a:pt x="2199" y="1457"/>
                  <a:pt x="2199" y="1457"/>
                  <a:pt x="2199" y="1457"/>
                </a:cubicBezTo>
                <a:cubicBezTo>
                  <a:pt x="2199" y="1401"/>
                  <a:pt x="2199" y="1401"/>
                  <a:pt x="2199" y="1401"/>
                </a:cubicBezTo>
                <a:cubicBezTo>
                  <a:pt x="2177" y="1401"/>
                  <a:pt x="2177" y="1401"/>
                  <a:pt x="2177" y="1401"/>
                </a:cubicBezTo>
                <a:cubicBezTo>
                  <a:pt x="2177" y="1391"/>
                  <a:pt x="2177" y="1391"/>
                  <a:pt x="2177" y="1391"/>
                </a:cubicBezTo>
                <a:cubicBezTo>
                  <a:pt x="2152" y="1391"/>
                  <a:pt x="2152" y="1391"/>
                  <a:pt x="2152" y="1391"/>
                </a:cubicBezTo>
                <a:cubicBezTo>
                  <a:pt x="2152" y="1409"/>
                  <a:pt x="2152" y="1409"/>
                  <a:pt x="2152" y="1409"/>
                </a:cubicBezTo>
                <a:cubicBezTo>
                  <a:pt x="2139" y="1409"/>
                  <a:pt x="2139" y="1409"/>
                  <a:pt x="2139" y="1409"/>
                </a:cubicBezTo>
                <a:cubicBezTo>
                  <a:pt x="2139" y="1371"/>
                  <a:pt x="2139" y="1371"/>
                  <a:pt x="2139" y="1371"/>
                </a:cubicBezTo>
                <a:cubicBezTo>
                  <a:pt x="2093" y="1371"/>
                  <a:pt x="2093" y="1371"/>
                  <a:pt x="2093" y="1371"/>
                </a:cubicBezTo>
                <a:cubicBezTo>
                  <a:pt x="2093" y="1436"/>
                  <a:pt x="2093" y="1436"/>
                  <a:pt x="2093" y="1436"/>
                </a:cubicBezTo>
                <a:cubicBezTo>
                  <a:pt x="2077" y="1436"/>
                  <a:pt x="2077" y="1436"/>
                  <a:pt x="2077" y="1436"/>
                </a:cubicBezTo>
                <a:cubicBezTo>
                  <a:pt x="2077" y="1453"/>
                  <a:pt x="2077" y="1453"/>
                  <a:pt x="2077" y="1453"/>
                </a:cubicBezTo>
                <a:cubicBezTo>
                  <a:pt x="2068" y="1453"/>
                  <a:pt x="2068" y="1453"/>
                  <a:pt x="2068" y="1453"/>
                </a:cubicBezTo>
                <a:cubicBezTo>
                  <a:pt x="2068" y="1463"/>
                  <a:pt x="2068" y="1463"/>
                  <a:pt x="2068" y="1463"/>
                </a:cubicBezTo>
                <a:cubicBezTo>
                  <a:pt x="2055" y="1463"/>
                  <a:pt x="2055" y="1463"/>
                  <a:pt x="2055" y="1463"/>
                </a:cubicBezTo>
                <a:cubicBezTo>
                  <a:pt x="2055" y="1453"/>
                  <a:pt x="2055" y="1453"/>
                  <a:pt x="2055" y="1453"/>
                </a:cubicBezTo>
                <a:cubicBezTo>
                  <a:pt x="2033" y="1453"/>
                  <a:pt x="2033" y="1453"/>
                  <a:pt x="2033" y="1453"/>
                </a:cubicBezTo>
                <a:cubicBezTo>
                  <a:pt x="2033" y="1461"/>
                  <a:pt x="2033" y="1461"/>
                  <a:pt x="2033" y="1461"/>
                </a:cubicBezTo>
                <a:cubicBezTo>
                  <a:pt x="2004" y="1461"/>
                  <a:pt x="2004" y="1461"/>
                  <a:pt x="2004" y="1461"/>
                </a:cubicBezTo>
                <a:cubicBezTo>
                  <a:pt x="2004" y="1471"/>
                  <a:pt x="2004" y="1471"/>
                  <a:pt x="2004" y="1471"/>
                </a:cubicBezTo>
                <a:cubicBezTo>
                  <a:pt x="1996" y="1471"/>
                  <a:pt x="1996" y="1471"/>
                  <a:pt x="1996" y="1471"/>
                </a:cubicBezTo>
                <a:cubicBezTo>
                  <a:pt x="1996" y="1463"/>
                  <a:pt x="1996" y="1463"/>
                  <a:pt x="1996" y="1463"/>
                </a:cubicBezTo>
                <a:cubicBezTo>
                  <a:pt x="1983" y="1463"/>
                  <a:pt x="1983" y="1463"/>
                  <a:pt x="1983" y="1463"/>
                </a:cubicBezTo>
                <a:cubicBezTo>
                  <a:pt x="1983" y="1479"/>
                  <a:pt x="1983" y="1479"/>
                  <a:pt x="1983" y="1479"/>
                </a:cubicBezTo>
                <a:cubicBezTo>
                  <a:pt x="1975" y="1479"/>
                  <a:pt x="1975" y="1479"/>
                  <a:pt x="1975" y="1479"/>
                </a:cubicBezTo>
                <a:cubicBezTo>
                  <a:pt x="1975" y="1343"/>
                  <a:pt x="1975" y="1343"/>
                  <a:pt x="1975" y="1343"/>
                </a:cubicBezTo>
                <a:cubicBezTo>
                  <a:pt x="1952" y="1343"/>
                  <a:pt x="1952" y="1343"/>
                  <a:pt x="1952" y="1343"/>
                </a:cubicBezTo>
                <a:cubicBezTo>
                  <a:pt x="1952" y="1352"/>
                  <a:pt x="1952" y="1352"/>
                  <a:pt x="1952" y="1352"/>
                </a:cubicBezTo>
                <a:cubicBezTo>
                  <a:pt x="1943" y="1352"/>
                  <a:pt x="1943" y="1352"/>
                  <a:pt x="1943" y="1352"/>
                </a:cubicBezTo>
                <a:cubicBezTo>
                  <a:pt x="1935" y="1335"/>
                  <a:pt x="1935" y="1335"/>
                  <a:pt x="1935" y="1335"/>
                </a:cubicBezTo>
                <a:cubicBezTo>
                  <a:pt x="1921" y="1335"/>
                  <a:pt x="1921" y="1335"/>
                  <a:pt x="1921" y="1335"/>
                </a:cubicBezTo>
                <a:cubicBezTo>
                  <a:pt x="1912" y="1352"/>
                  <a:pt x="1912" y="1352"/>
                  <a:pt x="1912" y="1352"/>
                </a:cubicBezTo>
                <a:cubicBezTo>
                  <a:pt x="1877" y="1352"/>
                  <a:pt x="1877" y="1352"/>
                  <a:pt x="1877" y="1352"/>
                </a:cubicBezTo>
                <a:cubicBezTo>
                  <a:pt x="1877" y="1456"/>
                  <a:pt x="1877" y="1456"/>
                  <a:pt x="1877" y="1456"/>
                </a:cubicBezTo>
                <a:cubicBezTo>
                  <a:pt x="1805" y="1456"/>
                  <a:pt x="1805" y="1456"/>
                  <a:pt x="1805" y="1456"/>
                </a:cubicBezTo>
                <a:cubicBezTo>
                  <a:pt x="1791" y="1441"/>
                  <a:pt x="1791" y="1441"/>
                  <a:pt x="1791" y="1441"/>
                </a:cubicBezTo>
                <a:cubicBezTo>
                  <a:pt x="1781" y="1452"/>
                  <a:pt x="1781" y="1452"/>
                  <a:pt x="1781" y="1452"/>
                </a:cubicBezTo>
                <a:cubicBezTo>
                  <a:pt x="1771" y="1452"/>
                  <a:pt x="1771" y="1452"/>
                  <a:pt x="1771" y="1452"/>
                </a:cubicBezTo>
                <a:cubicBezTo>
                  <a:pt x="1756" y="1437"/>
                  <a:pt x="1756" y="1437"/>
                  <a:pt x="1756" y="1437"/>
                </a:cubicBezTo>
                <a:cubicBezTo>
                  <a:pt x="1744" y="1437"/>
                  <a:pt x="1744" y="1437"/>
                  <a:pt x="1744" y="1437"/>
                </a:cubicBezTo>
                <a:cubicBezTo>
                  <a:pt x="1731" y="1448"/>
                  <a:pt x="1731" y="1448"/>
                  <a:pt x="1731" y="1448"/>
                </a:cubicBezTo>
                <a:cubicBezTo>
                  <a:pt x="1699" y="1448"/>
                  <a:pt x="1699" y="1448"/>
                  <a:pt x="1699" y="1448"/>
                </a:cubicBezTo>
                <a:cubicBezTo>
                  <a:pt x="1699" y="1437"/>
                  <a:pt x="1699" y="1437"/>
                  <a:pt x="1699" y="1437"/>
                </a:cubicBezTo>
                <a:cubicBezTo>
                  <a:pt x="1673" y="1437"/>
                  <a:pt x="1673" y="1437"/>
                  <a:pt x="1673" y="1437"/>
                </a:cubicBezTo>
                <a:cubicBezTo>
                  <a:pt x="1673" y="1469"/>
                  <a:pt x="1673" y="1469"/>
                  <a:pt x="1673" y="1469"/>
                </a:cubicBezTo>
                <a:cubicBezTo>
                  <a:pt x="1656" y="1469"/>
                  <a:pt x="1656" y="1469"/>
                  <a:pt x="1656" y="1469"/>
                </a:cubicBezTo>
                <a:cubicBezTo>
                  <a:pt x="1656" y="1459"/>
                  <a:pt x="1656" y="1459"/>
                  <a:pt x="1656" y="1459"/>
                </a:cubicBezTo>
                <a:cubicBezTo>
                  <a:pt x="1619" y="1459"/>
                  <a:pt x="1619" y="1459"/>
                  <a:pt x="1619" y="1459"/>
                </a:cubicBezTo>
                <a:cubicBezTo>
                  <a:pt x="1619" y="1448"/>
                  <a:pt x="1619" y="1448"/>
                  <a:pt x="1619" y="1448"/>
                </a:cubicBezTo>
                <a:cubicBezTo>
                  <a:pt x="1587" y="1448"/>
                  <a:pt x="1587" y="1448"/>
                  <a:pt x="1587" y="1448"/>
                </a:cubicBezTo>
                <a:cubicBezTo>
                  <a:pt x="1587" y="1459"/>
                  <a:pt x="1587" y="1459"/>
                  <a:pt x="1587" y="1459"/>
                </a:cubicBezTo>
                <a:cubicBezTo>
                  <a:pt x="1563" y="1459"/>
                  <a:pt x="1563" y="1459"/>
                  <a:pt x="1563" y="1459"/>
                </a:cubicBezTo>
                <a:cubicBezTo>
                  <a:pt x="1563" y="1407"/>
                  <a:pt x="1563" y="1407"/>
                  <a:pt x="1563" y="1407"/>
                </a:cubicBezTo>
                <a:cubicBezTo>
                  <a:pt x="1531" y="1393"/>
                  <a:pt x="1531" y="1393"/>
                  <a:pt x="1531" y="1393"/>
                </a:cubicBezTo>
                <a:cubicBezTo>
                  <a:pt x="1531" y="1408"/>
                  <a:pt x="1531" y="1408"/>
                  <a:pt x="1531" y="1408"/>
                </a:cubicBezTo>
                <a:cubicBezTo>
                  <a:pt x="1524" y="1408"/>
                  <a:pt x="1524" y="1408"/>
                  <a:pt x="1524" y="1408"/>
                </a:cubicBezTo>
                <a:cubicBezTo>
                  <a:pt x="1524" y="1331"/>
                  <a:pt x="1524" y="1331"/>
                  <a:pt x="1524" y="1331"/>
                </a:cubicBezTo>
                <a:cubicBezTo>
                  <a:pt x="1507" y="1331"/>
                  <a:pt x="1507" y="1331"/>
                  <a:pt x="1507" y="1331"/>
                </a:cubicBezTo>
                <a:cubicBezTo>
                  <a:pt x="1507" y="1307"/>
                  <a:pt x="1507" y="1307"/>
                  <a:pt x="1507" y="1307"/>
                </a:cubicBezTo>
                <a:cubicBezTo>
                  <a:pt x="1479" y="1307"/>
                  <a:pt x="1479" y="1307"/>
                  <a:pt x="1479" y="1307"/>
                </a:cubicBezTo>
                <a:cubicBezTo>
                  <a:pt x="1479" y="1281"/>
                  <a:pt x="1479" y="1281"/>
                  <a:pt x="1479" y="1281"/>
                </a:cubicBezTo>
                <a:cubicBezTo>
                  <a:pt x="1465" y="1281"/>
                  <a:pt x="1465" y="1281"/>
                  <a:pt x="1465" y="1281"/>
                </a:cubicBezTo>
                <a:cubicBezTo>
                  <a:pt x="1465" y="1307"/>
                  <a:pt x="1465" y="1307"/>
                  <a:pt x="1465" y="1307"/>
                </a:cubicBezTo>
                <a:cubicBezTo>
                  <a:pt x="1443" y="1307"/>
                  <a:pt x="1443" y="1307"/>
                  <a:pt x="1443" y="1307"/>
                </a:cubicBezTo>
                <a:cubicBezTo>
                  <a:pt x="1443" y="1265"/>
                  <a:pt x="1443" y="1265"/>
                  <a:pt x="1443" y="1265"/>
                </a:cubicBezTo>
                <a:cubicBezTo>
                  <a:pt x="1443" y="1265"/>
                  <a:pt x="1412" y="1232"/>
                  <a:pt x="1389" y="1232"/>
                </a:cubicBezTo>
                <a:cubicBezTo>
                  <a:pt x="1367" y="1232"/>
                  <a:pt x="1337" y="1269"/>
                  <a:pt x="1337" y="1269"/>
                </a:cubicBezTo>
                <a:cubicBezTo>
                  <a:pt x="1337" y="1359"/>
                  <a:pt x="1337" y="1359"/>
                  <a:pt x="1337" y="1359"/>
                </a:cubicBezTo>
                <a:cubicBezTo>
                  <a:pt x="1315" y="1359"/>
                  <a:pt x="1315" y="1359"/>
                  <a:pt x="1315" y="1359"/>
                </a:cubicBezTo>
                <a:cubicBezTo>
                  <a:pt x="1315" y="1417"/>
                  <a:pt x="1315" y="1417"/>
                  <a:pt x="1315" y="1417"/>
                </a:cubicBezTo>
                <a:cubicBezTo>
                  <a:pt x="1275" y="1432"/>
                  <a:pt x="1275" y="1432"/>
                  <a:pt x="1275" y="1432"/>
                </a:cubicBezTo>
                <a:cubicBezTo>
                  <a:pt x="1275" y="1445"/>
                  <a:pt x="1275" y="1445"/>
                  <a:pt x="1275" y="1445"/>
                </a:cubicBezTo>
                <a:cubicBezTo>
                  <a:pt x="1267" y="1445"/>
                  <a:pt x="1267" y="1445"/>
                  <a:pt x="1267" y="1445"/>
                </a:cubicBezTo>
                <a:cubicBezTo>
                  <a:pt x="1267" y="1421"/>
                  <a:pt x="1267" y="1421"/>
                  <a:pt x="1267" y="1421"/>
                </a:cubicBezTo>
                <a:cubicBezTo>
                  <a:pt x="1253" y="1421"/>
                  <a:pt x="1253" y="1421"/>
                  <a:pt x="1253" y="1421"/>
                </a:cubicBezTo>
                <a:cubicBezTo>
                  <a:pt x="1235" y="1395"/>
                  <a:pt x="1235" y="1395"/>
                  <a:pt x="1235" y="1395"/>
                </a:cubicBezTo>
                <a:cubicBezTo>
                  <a:pt x="1213" y="1416"/>
                  <a:pt x="1213" y="1416"/>
                  <a:pt x="1213" y="1416"/>
                </a:cubicBezTo>
                <a:cubicBezTo>
                  <a:pt x="1213" y="1399"/>
                  <a:pt x="1213" y="1399"/>
                  <a:pt x="1213" y="1399"/>
                </a:cubicBezTo>
                <a:cubicBezTo>
                  <a:pt x="1200" y="1399"/>
                  <a:pt x="1200" y="1399"/>
                  <a:pt x="1200" y="1399"/>
                </a:cubicBezTo>
                <a:cubicBezTo>
                  <a:pt x="1200" y="1409"/>
                  <a:pt x="1200" y="1409"/>
                  <a:pt x="1200" y="1409"/>
                </a:cubicBezTo>
                <a:cubicBezTo>
                  <a:pt x="1189" y="1409"/>
                  <a:pt x="1189" y="1409"/>
                  <a:pt x="1189" y="1409"/>
                </a:cubicBezTo>
                <a:cubicBezTo>
                  <a:pt x="1189" y="1392"/>
                  <a:pt x="1189" y="1392"/>
                  <a:pt x="1189" y="1392"/>
                </a:cubicBezTo>
                <a:cubicBezTo>
                  <a:pt x="1164" y="1392"/>
                  <a:pt x="1164" y="1392"/>
                  <a:pt x="1164" y="1392"/>
                </a:cubicBezTo>
                <a:cubicBezTo>
                  <a:pt x="1164" y="1401"/>
                  <a:pt x="1164" y="1401"/>
                  <a:pt x="1164" y="1401"/>
                </a:cubicBezTo>
                <a:cubicBezTo>
                  <a:pt x="1155" y="1401"/>
                  <a:pt x="1155" y="1401"/>
                  <a:pt x="1155" y="1401"/>
                </a:cubicBezTo>
                <a:cubicBezTo>
                  <a:pt x="1155" y="1417"/>
                  <a:pt x="1155" y="1417"/>
                  <a:pt x="1155" y="1417"/>
                </a:cubicBezTo>
                <a:cubicBezTo>
                  <a:pt x="1133" y="1417"/>
                  <a:pt x="1133" y="1417"/>
                  <a:pt x="1133" y="1417"/>
                </a:cubicBezTo>
                <a:cubicBezTo>
                  <a:pt x="1133" y="1397"/>
                  <a:pt x="1133" y="1397"/>
                  <a:pt x="1133" y="1397"/>
                </a:cubicBezTo>
                <a:cubicBezTo>
                  <a:pt x="1123" y="1397"/>
                  <a:pt x="1123" y="1397"/>
                  <a:pt x="1123" y="1397"/>
                </a:cubicBezTo>
                <a:cubicBezTo>
                  <a:pt x="1112" y="1385"/>
                  <a:pt x="1112" y="1385"/>
                  <a:pt x="1112" y="1385"/>
                </a:cubicBezTo>
                <a:cubicBezTo>
                  <a:pt x="1104" y="1391"/>
                  <a:pt x="1104" y="1391"/>
                  <a:pt x="1104" y="1391"/>
                </a:cubicBezTo>
                <a:cubicBezTo>
                  <a:pt x="1095" y="1391"/>
                  <a:pt x="1095" y="1391"/>
                  <a:pt x="1095" y="1391"/>
                </a:cubicBezTo>
                <a:cubicBezTo>
                  <a:pt x="1076" y="1368"/>
                  <a:pt x="1076" y="1368"/>
                  <a:pt x="1076" y="1368"/>
                </a:cubicBezTo>
                <a:cubicBezTo>
                  <a:pt x="1063" y="1389"/>
                  <a:pt x="1063" y="1389"/>
                  <a:pt x="1063" y="1389"/>
                </a:cubicBezTo>
                <a:cubicBezTo>
                  <a:pt x="1051" y="1389"/>
                  <a:pt x="1051" y="1389"/>
                  <a:pt x="1051" y="1389"/>
                </a:cubicBezTo>
                <a:cubicBezTo>
                  <a:pt x="1051" y="1371"/>
                  <a:pt x="1051" y="1371"/>
                  <a:pt x="1051" y="1371"/>
                </a:cubicBezTo>
                <a:cubicBezTo>
                  <a:pt x="1031" y="1371"/>
                  <a:pt x="1031" y="1371"/>
                  <a:pt x="1031" y="1371"/>
                </a:cubicBezTo>
                <a:cubicBezTo>
                  <a:pt x="1031" y="1391"/>
                  <a:pt x="1031" y="1391"/>
                  <a:pt x="1031" y="1391"/>
                </a:cubicBezTo>
                <a:cubicBezTo>
                  <a:pt x="1020" y="1403"/>
                  <a:pt x="1020" y="1403"/>
                  <a:pt x="1020" y="1403"/>
                </a:cubicBezTo>
                <a:cubicBezTo>
                  <a:pt x="1012" y="1403"/>
                  <a:pt x="1012" y="1403"/>
                  <a:pt x="1012" y="1403"/>
                </a:cubicBezTo>
                <a:cubicBezTo>
                  <a:pt x="1012" y="1376"/>
                  <a:pt x="1012" y="1376"/>
                  <a:pt x="1012" y="1376"/>
                </a:cubicBezTo>
                <a:cubicBezTo>
                  <a:pt x="999" y="1376"/>
                  <a:pt x="999" y="1376"/>
                  <a:pt x="999" y="1376"/>
                </a:cubicBezTo>
                <a:cubicBezTo>
                  <a:pt x="988" y="1359"/>
                  <a:pt x="988" y="1359"/>
                  <a:pt x="988" y="1359"/>
                </a:cubicBezTo>
                <a:cubicBezTo>
                  <a:pt x="969" y="1381"/>
                  <a:pt x="969" y="1381"/>
                  <a:pt x="969" y="1381"/>
                </a:cubicBezTo>
                <a:cubicBezTo>
                  <a:pt x="969" y="1224"/>
                  <a:pt x="969" y="1224"/>
                  <a:pt x="969" y="1224"/>
                </a:cubicBezTo>
                <a:cubicBezTo>
                  <a:pt x="943" y="1224"/>
                  <a:pt x="943" y="1224"/>
                  <a:pt x="943" y="1224"/>
                </a:cubicBezTo>
                <a:cubicBezTo>
                  <a:pt x="943" y="1212"/>
                  <a:pt x="943" y="1212"/>
                  <a:pt x="943" y="1212"/>
                </a:cubicBezTo>
                <a:cubicBezTo>
                  <a:pt x="969" y="1212"/>
                  <a:pt x="969" y="1212"/>
                  <a:pt x="969" y="1212"/>
                </a:cubicBezTo>
                <a:cubicBezTo>
                  <a:pt x="969" y="1204"/>
                  <a:pt x="969" y="1204"/>
                  <a:pt x="969" y="1204"/>
                </a:cubicBezTo>
                <a:cubicBezTo>
                  <a:pt x="847" y="1204"/>
                  <a:pt x="847" y="1204"/>
                  <a:pt x="847" y="1204"/>
                </a:cubicBezTo>
                <a:cubicBezTo>
                  <a:pt x="847" y="1211"/>
                  <a:pt x="847" y="1211"/>
                  <a:pt x="847" y="1211"/>
                </a:cubicBezTo>
                <a:cubicBezTo>
                  <a:pt x="857" y="1211"/>
                  <a:pt x="857" y="1211"/>
                  <a:pt x="857" y="1211"/>
                </a:cubicBezTo>
                <a:cubicBezTo>
                  <a:pt x="857" y="1224"/>
                  <a:pt x="857" y="1224"/>
                  <a:pt x="857" y="1224"/>
                </a:cubicBezTo>
                <a:cubicBezTo>
                  <a:pt x="843" y="1224"/>
                  <a:pt x="843" y="1224"/>
                  <a:pt x="843" y="1224"/>
                </a:cubicBezTo>
                <a:cubicBezTo>
                  <a:pt x="843" y="1375"/>
                  <a:pt x="843" y="1375"/>
                  <a:pt x="843" y="1375"/>
                </a:cubicBezTo>
                <a:cubicBezTo>
                  <a:pt x="828" y="1375"/>
                  <a:pt x="828" y="1375"/>
                  <a:pt x="828" y="1375"/>
                </a:cubicBezTo>
                <a:cubicBezTo>
                  <a:pt x="828" y="1387"/>
                  <a:pt x="828" y="1387"/>
                  <a:pt x="828" y="1387"/>
                </a:cubicBezTo>
                <a:cubicBezTo>
                  <a:pt x="816" y="1387"/>
                  <a:pt x="816" y="1387"/>
                  <a:pt x="816" y="1387"/>
                </a:cubicBezTo>
                <a:cubicBezTo>
                  <a:pt x="816" y="1403"/>
                  <a:pt x="816" y="1403"/>
                  <a:pt x="816" y="1403"/>
                </a:cubicBezTo>
                <a:cubicBezTo>
                  <a:pt x="804" y="1403"/>
                  <a:pt x="804" y="1403"/>
                  <a:pt x="804" y="1403"/>
                </a:cubicBezTo>
                <a:cubicBezTo>
                  <a:pt x="787" y="1393"/>
                  <a:pt x="787" y="1393"/>
                  <a:pt x="787" y="1393"/>
                </a:cubicBezTo>
                <a:cubicBezTo>
                  <a:pt x="787" y="1193"/>
                  <a:pt x="787" y="1193"/>
                  <a:pt x="787" y="1193"/>
                </a:cubicBezTo>
                <a:cubicBezTo>
                  <a:pt x="691" y="1193"/>
                  <a:pt x="691" y="1193"/>
                  <a:pt x="691" y="1193"/>
                </a:cubicBezTo>
                <a:cubicBezTo>
                  <a:pt x="691" y="1427"/>
                  <a:pt x="691" y="1427"/>
                  <a:pt x="691" y="1427"/>
                </a:cubicBezTo>
                <a:cubicBezTo>
                  <a:pt x="664" y="1427"/>
                  <a:pt x="664" y="1427"/>
                  <a:pt x="664" y="1427"/>
                </a:cubicBezTo>
                <a:cubicBezTo>
                  <a:pt x="664" y="1445"/>
                  <a:pt x="664" y="1445"/>
                  <a:pt x="664" y="1445"/>
                </a:cubicBezTo>
                <a:cubicBezTo>
                  <a:pt x="640" y="1445"/>
                  <a:pt x="640" y="1445"/>
                  <a:pt x="640" y="1445"/>
                </a:cubicBezTo>
                <a:cubicBezTo>
                  <a:pt x="640" y="1436"/>
                  <a:pt x="640" y="1436"/>
                  <a:pt x="640" y="1436"/>
                </a:cubicBezTo>
                <a:cubicBezTo>
                  <a:pt x="625" y="1436"/>
                  <a:pt x="625" y="1436"/>
                  <a:pt x="625" y="1436"/>
                </a:cubicBezTo>
                <a:cubicBezTo>
                  <a:pt x="625" y="1237"/>
                  <a:pt x="625" y="1237"/>
                  <a:pt x="625" y="1237"/>
                </a:cubicBezTo>
                <a:cubicBezTo>
                  <a:pt x="601" y="1237"/>
                  <a:pt x="601" y="1237"/>
                  <a:pt x="601" y="1237"/>
                </a:cubicBezTo>
                <a:cubicBezTo>
                  <a:pt x="601" y="1228"/>
                  <a:pt x="601" y="1228"/>
                  <a:pt x="601" y="1228"/>
                </a:cubicBezTo>
                <a:cubicBezTo>
                  <a:pt x="536" y="1228"/>
                  <a:pt x="536" y="1228"/>
                  <a:pt x="536" y="1228"/>
                </a:cubicBezTo>
                <a:cubicBezTo>
                  <a:pt x="536" y="1241"/>
                  <a:pt x="536" y="1241"/>
                  <a:pt x="536" y="1241"/>
                </a:cubicBezTo>
                <a:cubicBezTo>
                  <a:pt x="515" y="1241"/>
                  <a:pt x="515" y="1241"/>
                  <a:pt x="515" y="1241"/>
                </a:cubicBezTo>
                <a:cubicBezTo>
                  <a:pt x="515" y="1227"/>
                  <a:pt x="515" y="1227"/>
                  <a:pt x="515" y="1227"/>
                </a:cubicBezTo>
                <a:cubicBezTo>
                  <a:pt x="501" y="1227"/>
                  <a:pt x="501" y="1227"/>
                  <a:pt x="501" y="1227"/>
                </a:cubicBezTo>
                <a:cubicBezTo>
                  <a:pt x="501" y="1227"/>
                  <a:pt x="487" y="1169"/>
                  <a:pt x="456" y="1169"/>
                </a:cubicBezTo>
                <a:cubicBezTo>
                  <a:pt x="425" y="1169"/>
                  <a:pt x="401" y="1224"/>
                  <a:pt x="401" y="1224"/>
                </a:cubicBezTo>
                <a:cubicBezTo>
                  <a:pt x="392" y="1224"/>
                  <a:pt x="392" y="1224"/>
                  <a:pt x="392" y="1224"/>
                </a:cubicBezTo>
                <a:cubicBezTo>
                  <a:pt x="392" y="1243"/>
                  <a:pt x="392" y="1243"/>
                  <a:pt x="392" y="1243"/>
                </a:cubicBezTo>
                <a:cubicBezTo>
                  <a:pt x="373" y="1243"/>
                  <a:pt x="373" y="1243"/>
                  <a:pt x="373" y="1243"/>
                </a:cubicBezTo>
                <a:cubicBezTo>
                  <a:pt x="373" y="1233"/>
                  <a:pt x="373" y="1233"/>
                  <a:pt x="373" y="1233"/>
                </a:cubicBezTo>
                <a:cubicBezTo>
                  <a:pt x="320" y="1233"/>
                  <a:pt x="320" y="1233"/>
                  <a:pt x="320" y="1233"/>
                </a:cubicBezTo>
                <a:cubicBezTo>
                  <a:pt x="320" y="1245"/>
                  <a:pt x="320" y="1245"/>
                  <a:pt x="320" y="1245"/>
                </a:cubicBezTo>
                <a:cubicBezTo>
                  <a:pt x="303" y="1245"/>
                  <a:pt x="303" y="1245"/>
                  <a:pt x="303" y="1245"/>
                </a:cubicBezTo>
                <a:cubicBezTo>
                  <a:pt x="288" y="1257"/>
                  <a:pt x="288" y="1257"/>
                  <a:pt x="288" y="1257"/>
                </a:cubicBezTo>
                <a:cubicBezTo>
                  <a:pt x="288" y="1331"/>
                  <a:pt x="288" y="1331"/>
                  <a:pt x="288" y="1331"/>
                </a:cubicBezTo>
                <a:cubicBezTo>
                  <a:pt x="268" y="1331"/>
                  <a:pt x="268" y="1331"/>
                  <a:pt x="268" y="1331"/>
                </a:cubicBezTo>
                <a:cubicBezTo>
                  <a:pt x="268" y="1373"/>
                  <a:pt x="268" y="1373"/>
                  <a:pt x="268" y="1373"/>
                </a:cubicBezTo>
                <a:cubicBezTo>
                  <a:pt x="252" y="1373"/>
                  <a:pt x="252" y="1373"/>
                  <a:pt x="252" y="1373"/>
                </a:cubicBezTo>
                <a:cubicBezTo>
                  <a:pt x="252" y="1325"/>
                  <a:pt x="252" y="1325"/>
                  <a:pt x="252" y="1325"/>
                </a:cubicBezTo>
                <a:cubicBezTo>
                  <a:pt x="236" y="1325"/>
                  <a:pt x="236" y="1325"/>
                  <a:pt x="236" y="1325"/>
                </a:cubicBezTo>
                <a:cubicBezTo>
                  <a:pt x="236" y="1342"/>
                  <a:pt x="236" y="1342"/>
                  <a:pt x="236" y="1342"/>
                </a:cubicBezTo>
                <a:cubicBezTo>
                  <a:pt x="218" y="1342"/>
                  <a:pt x="218" y="1342"/>
                  <a:pt x="218" y="1342"/>
                </a:cubicBezTo>
                <a:cubicBezTo>
                  <a:pt x="218" y="1331"/>
                  <a:pt x="218" y="1331"/>
                  <a:pt x="218" y="1331"/>
                </a:cubicBezTo>
                <a:cubicBezTo>
                  <a:pt x="195" y="1331"/>
                  <a:pt x="195" y="1331"/>
                  <a:pt x="195" y="1331"/>
                </a:cubicBezTo>
                <a:cubicBezTo>
                  <a:pt x="195" y="1312"/>
                  <a:pt x="195" y="1312"/>
                  <a:pt x="195" y="1312"/>
                </a:cubicBezTo>
                <a:cubicBezTo>
                  <a:pt x="182" y="1299"/>
                  <a:pt x="182" y="1299"/>
                  <a:pt x="182" y="1299"/>
                </a:cubicBezTo>
                <a:cubicBezTo>
                  <a:pt x="168" y="1283"/>
                  <a:pt x="168" y="1283"/>
                  <a:pt x="168" y="1283"/>
                </a:cubicBezTo>
                <a:cubicBezTo>
                  <a:pt x="134" y="1283"/>
                  <a:pt x="134" y="1283"/>
                  <a:pt x="134" y="1283"/>
                </a:cubicBezTo>
                <a:cubicBezTo>
                  <a:pt x="102" y="1307"/>
                  <a:pt x="102" y="1307"/>
                  <a:pt x="102" y="1307"/>
                </a:cubicBezTo>
                <a:cubicBezTo>
                  <a:pt x="78" y="1307"/>
                  <a:pt x="78" y="1307"/>
                  <a:pt x="78" y="1307"/>
                </a:cubicBezTo>
                <a:cubicBezTo>
                  <a:pt x="78" y="1401"/>
                  <a:pt x="78" y="1401"/>
                  <a:pt x="78" y="1401"/>
                </a:cubicBezTo>
                <a:cubicBezTo>
                  <a:pt x="56" y="1357"/>
                  <a:pt x="56" y="1357"/>
                  <a:pt x="56" y="1357"/>
                </a:cubicBezTo>
                <a:cubicBezTo>
                  <a:pt x="56" y="1333"/>
                  <a:pt x="56" y="1333"/>
                  <a:pt x="56" y="1333"/>
                </a:cubicBezTo>
                <a:cubicBezTo>
                  <a:pt x="0" y="1333"/>
                  <a:pt x="0" y="1333"/>
                  <a:pt x="0" y="1333"/>
                </a:cubicBezTo>
                <a:cubicBezTo>
                  <a:pt x="0" y="1542"/>
                  <a:pt x="0" y="1542"/>
                  <a:pt x="0" y="1542"/>
                </a:cubicBezTo>
                <a:cubicBezTo>
                  <a:pt x="8000" y="1542"/>
                  <a:pt x="8000" y="1542"/>
                  <a:pt x="8000" y="1542"/>
                </a:cubicBezTo>
                <a:cubicBezTo>
                  <a:pt x="8000" y="1472"/>
                  <a:pt x="8000" y="1472"/>
                  <a:pt x="8000" y="1472"/>
                </a:cubicBezTo>
                <a:lnTo>
                  <a:pt x="7978" y="1472"/>
                </a:lnTo>
                <a:close/>
                <a:moveTo>
                  <a:pt x="3369" y="1457"/>
                </a:moveTo>
                <a:cubicBezTo>
                  <a:pt x="3356" y="1457"/>
                  <a:pt x="3356" y="1457"/>
                  <a:pt x="3356" y="1457"/>
                </a:cubicBezTo>
                <a:cubicBezTo>
                  <a:pt x="3356" y="1408"/>
                  <a:pt x="3356" y="1408"/>
                  <a:pt x="3356" y="1408"/>
                </a:cubicBezTo>
                <a:cubicBezTo>
                  <a:pt x="3369" y="1408"/>
                  <a:pt x="3369" y="1408"/>
                  <a:pt x="3369" y="1408"/>
                </a:cubicBezTo>
                <a:lnTo>
                  <a:pt x="3369" y="1457"/>
                </a:lnTo>
                <a:close/>
                <a:moveTo>
                  <a:pt x="3369" y="1389"/>
                </a:moveTo>
                <a:cubicBezTo>
                  <a:pt x="3356" y="1389"/>
                  <a:pt x="3356" y="1389"/>
                  <a:pt x="3356" y="1389"/>
                </a:cubicBezTo>
                <a:cubicBezTo>
                  <a:pt x="3356" y="1335"/>
                  <a:pt x="3356" y="1335"/>
                  <a:pt x="3356" y="1335"/>
                </a:cubicBezTo>
                <a:cubicBezTo>
                  <a:pt x="3369" y="1335"/>
                  <a:pt x="3369" y="1335"/>
                  <a:pt x="3369" y="1335"/>
                </a:cubicBezTo>
                <a:lnTo>
                  <a:pt x="3369" y="1389"/>
                </a:lnTo>
                <a:close/>
                <a:moveTo>
                  <a:pt x="3356" y="1141"/>
                </a:moveTo>
                <a:cubicBezTo>
                  <a:pt x="3356" y="1098"/>
                  <a:pt x="3356" y="1098"/>
                  <a:pt x="3356" y="1098"/>
                </a:cubicBezTo>
                <a:cubicBezTo>
                  <a:pt x="3356" y="1098"/>
                  <a:pt x="3373" y="1103"/>
                  <a:pt x="3373" y="1119"/>
                </a:cubicBezTo>
                <a:cubicBezTo>
                  <a:pt x="3373" y="1136"/>
                  <a:pt x="3356" y="1141"/>
                  <a:pt x="3356" y="1141"/>
                </a:cubicBezTo>
                <a:close/>
                <a:moveTo>
                  <a:pt x="3356" y="1060"/>
                </a:moveTo>
                <a:cubicBezTo>
                  <a:pt x="3356" y="1024"/>
                  <a:pt x="3356" y="1024"/>
                  <a:pt x="3356" y="1024"/>
                </a:cubicBezTo>
                <a:cubicBezTo>
                  <a:pt x="3356" y="1024"/>
                  <a:pt x="3373" y="1029"/>
                  <a:pt x="3373" y="1042"/>
                </a:cubicBezTo>
                <a:cubicBezTo>
                  <a:pt x="3373" y="1055"/>
                  <a:pt x="3356" y="1060"/>
                  <a:pt x="3356" y="1060"/>
                </a:cubicBezTo>
                <a:close/>
                <a:moveTo>
                  <a:pt x="3356" y="988"/>
                </a:moveTo>
                <a:cubicBezTo>
                  <a:pt x="3356" y="950"/>
                  <a:pt x="3356" y="950"/>
                  <a:pt x="3356" y="950"/>
                </a:cubicBezTo>
                <a:cubicBezTo>
                  <a:pt x="3356" y="950"/>
                  <a:pt x="3373" y="953"/>
                  <a:pt x="3373" y="969"/>
                </a:cubicBezTo>
                <a:cubicBezTo>
                  <a:pt x="3373" y="985"/>
                  <a:pt x="3356" y="988"/>
                  <a:pt x="3356" y="988"/>
                </a:cubicBezTo>
                <a:close/>
                <a:moveTo>
                  <a:pt x="3356" y="911"/>
                </a:moveTo>
                <a:cubicBezTo>
                  <a:pt x="3356" y="872"/>
                  <a:pt x="3356" y="872"/>
                  <a:pt x="3356" y="872"/>
                </a:cubicBezTo>
                <a:cubicBezTo>
                  <a:pt x="3356" y="872"/>
                  <a:pt x="3373" y="878"/>
                  <a:pt x="3373" y="891"/>
                </a:cubicBezTo>
                <a:cubicBezTo>
                  <a:pt x="3373" y="905"/>
                  <a:pt x="3356" y="911"/>
                  <a:pt x="3356" y="911"/>
                </a:cubicBezTo>
                <a:close/>
                <a:moveTo>
                  <a:pt x="3356" y="835"/>
                </a:moveTo>
                <a:cubicBezTo>
                  <a:pt x="3356" y="796"/>
                  <a:pt x="3356" y="796"/>
                  <a:pt x="3356" y="796"/>
                </a:cubicBezTo>
                <a:cubicBezTo>
                  <a:pt x="3356" y="796"/>
                  <a:pt x="3373" y="800"/>
                  <a:pt x="3373" y="815"/>
                </a:cubicBezTo>
                <a:cubicBezTo>
                  <a:pt x="3373" y="831"/>
                  <a:pt x="3356" y="835"/>
                  <a:pt x="3356" y="835"/>
                </a:cubicBezTo>
                <a:close/>
                <a:moveTo>
                  <a:pt x="3356" y="756"/>
                </a:moveTo>
                <a:cubicBezTo>
                  <a:pt x="3356" y="718"/>
                  <a:pt x="3356" y="718"/>
                  <a:pt x="3356" y="718"/>
                </a:cubicBezTo>
                <a:cubicBezTo>
                  <a:pt x="3356" y="718"/>
                  <a:pt x="3373" y="720"/>
                  <a:pt x="3373" y="737"/>
                </a:cubicBezTo>
                <a:cubicBezTo>
                  <a:pt x="3373" y="754"/>
                  <a:pt x="3356" y="756"/>
                  <a:pt x="3356" y="756"/>
                </a:cubicBezTo>
                <a:close/>
                <a:moveTo>
                  <a:pt x="5556" y="570"/>
                </a:moveTo>
                <a:cubicBezTo>
                  <a:pt x="5508" y="582"/>
                  <a:pt x="5508" y="582"/>
                  <a:pt x="5508" y="582"/>
                </a:cubicBezTo>
                <a:cubicBezTo>
                  <a:pt x="5490" y="529"/>
                  <a:pt x="5490" y="529"/>
                  <a:pt x="5490" y="529"/>
                </a:cubicBezTo>
                <a:cubicBezTo>
                  <a:pt x="5566" y="508"/>
                  <a:pt x="5566" y="508"/>
                  <a:pt x="5566" y="508"/>
                </a:cubicBezTo>
                <a:lnTo>
                  <a:pt x="5556" y="570"/>
                </a:lnTo>
                <a:close/>
              </a:path>
            </a:pathLst>
          </a:custGeom>
          <a:noFill/>
          <a:ln>
            <a:gradFill>
              <a:gsLst>
                <a:gs pos="0">
                  <a:schemeClr val="accent1">
                    <a:lumMod val="5000"/>
                    <a:lumOff val="95000"/>
                  </a:schemeClr>
                </a:gs>
                <a:gs pos="100000">
                  <a:srgbClr val="28A9D6"/>
                </a:gs>
              </a:gsLst>
              <a:lin ang="5400000" scaled="1"/>
            </a:gradFill>
          </a:ln>
          <a:effectLst/>
        </p:spPr>
        <p:txBody>
          <a:bodyPr vert="horz" wrap="square" lIns="91440" tIns="45720" rIns="91440" bIns="45720" numCol="1" anchor="t" anchorCtr="0" compatLnSpc="1"/>
          <a:lstStyle/>
          <a:p>
            <a:endParaRPr lang="zh-CN" altLang="en-US"/>
          </a:p>
        </p:txBody>
      </p:sp>
      <p:sp>
        <p:nvSpPr>
          <p:cNvPr id="2" name="矩形 1"/>
          <p:cNvSpPr/>
          <p:nvPr/>
        </p:nvSpPr>
        <p:spPr>
          <a:xfrm>
            <a:off x="4446" y="2973216"/>
            <a:ext cx="9144000" cy="1285939"/>
          </a:xfrm>
          <a:prstGeom prst="rect">
            <a:avLst/>
          </a:prstGeom>
          <a:solidFill>
            <a:srgbClr val="28A9D6"/>
          </a:solidFill>
          <a:ln>
            <a:noFill/>
          </a:ln>
          <a:effectLst/>
        </p:spPr>
        <p:txBody>
          <a:bodyPr vert="horz" wrap="square" lIns="91440" tIns="45720" rIns="91440" bIns="45720" numCol="1" anchor="t" anchorCtr="0" compatLnSpc="1"/>
          <a:lstStyle/>
          <a:p>
            <a:pPr algn="ctr">
              <a:defRPr/>
            </a:pPr>
            <a:endParaRPr lang="en-US" altLang="zh-CN" b="1" dirty="0">
              <a:solidFill>
                <a:srgbClr val="FFFFFF"/>
              </a:solidFill>
              <a:ea typeface="微软雅黑" panose="020B0503020204020204" pitchFamily="34" charset="-122"/>
            </a:endParaRPr>
          </a:p>
        </p:txBody>
      </p:sp>
      <p:cxnSp>
        <p:nvCxnSpPr>
          <p:cNvPr id="25" name="直接连接符 24"/>
          <p:cNvCxnSpPr/>
          <p:nvPr/>
        </p:nvCxnSpPr>
        <p:spPr>
          <a:xfrm>
            <a:off x="0" y="4137459"/>
            <a:ext cx="9144000" cy="0"/>
          </a:xfrm>
          <a:prstGeom prst="line">
            <a:avLst/>
          </a:prstGeom>
          <a:ln w="19050">
            <a:solidFill>
              <a:srgbClr val="28A9D6"/>
            </a:solidFill>
          </a:ln>
        </p:spPr>
        <p:style>
          <a:lnRef idx="1">
            <a:schemeClr val="accent1"/>
          </a:lnRef>
          <a:fillRef idx="0">
            <a:schemeClr val="accent1"/>
          </a:fillRef>
          <a:effectRef idx="0">
            <a:schemeClr val="accent1"/>
          </a:effectRef>
          <a:fontRef idx="minor">
            <a:schemeClr val="tx1"/>
          </a:fontRef>
        </p:style>
      </p:cxnSp>
      <p:sp>
        <p:nvSpPr>
          <p:cNvPr id="31" name="TextBox 13"/>
          <p:cNvSpPr txBox="1"/>
          <p:nvPr/>
        </p:nvSpPr>
        <p:spPr>
          <a:xfrm>
            <a:off x="1905906" y="3234081"/>
            <a:ext cx="7238094" cy="584775"/>
          </a:xfrm>
          <a:prstGeom prst="rect">
            <a:avLst/>
          </a:prstGeom>
          <a:noFill/>
          <a:effectLst>
            <a:glow rad="101600">
              <a:schemeClr val="accent6">
                <a:satMod val="175000"/>
                <a:alpha val="40000"/>
              </a:schemeClr>
            </a:glow>
            <a:outerShdw blurRad="50800" dist="38100" dir="2700000" algn="tl" rotWithShape="0">
              <a:prstClr val="black">
                <a:alpha val="40000"/>
              </a:prstClr>
            </a:outerShdw>
          </a:effectLst>
        </p:spPr>
        <p:txBody>
          <a:bodyPr wrap="square" rtlCol="0">
            <a:spAutoFit/>
          </a:bodyPr>
          <a:lstStyle/>
          <a:p>
            <a:r>
              <a:rPr lang="zh-CN" altLang="en-US" sz="3200" b="1" dirty="0">
                <a:latin typeface="微软雅黑" panose="020B0503020204020204" pitchFamily="34" charset="-122"/>
                <a:ea typeface="微软雅黑" panose="020B0503020204020204" pitchFamily="34" charset="-122"/>
              </a:rPr>
              <a:t>关于按摩气阀密封圈模具价格调整说明</a:t>
            </a:r>
          </a:p>
        </p:txBody>
      </p:sp>
      <p:sp>
        <p:nvSpPr>
          <p:cNvPr id="43" name="文本框 42"/>
          <p:cNvSpPr txBox="1"/>
          <p:nvPr/>
        </p:nvSpPr>
        <p:spPr>
          <a:xfrm>
            <a:off x="2411760" y="4373328"/>
            <a:ext cx="4968552" cy="300082"/>
          </a:xfrm>
          <a:prstGeom prst="rect">
            <a:avLst/>
          </a:prstGeom>
          <a:noFill/>
        </p:spPr>
        <p:txBody>
          <a:bodyPr wrap="square" rtlCol="0">
            <a:spAutoFit/>
          </a:bodyPr>
          <a:lstStyle/>
          <a:p>
            <a:pPr algn="ctr"/>
            <a:r>
              <a:rPr lang="en-US" altLang="zh-CN" sz="1350" b="1" dirty="0">
                <a:solidFill>
                  <a:srgbClr val="28A9D6"/>
                </a:solidFill>
                <a:latin typeface="微软雅黑" panose="020B0503020204020204" pitchFamily="34" charset="-122"/>
                <a:ea typeface="微软雅黑" panose="020B0503020204020204" pitchFamily="34" charset="-122"/>
              </a:rPr>
              <a:t>BEIJING GOLDRARE AUTOMOBILE PARTS CO.,LTD</a:t>
            </a:r>
            <a:endParaRPr lang="zh-CN" altLang="en-US" sz="1350" b="1" dirty="0">
              <a:solidFill>
                <a:srgbClr val="28A9D6"/>
              </a:solidFill>
              <a:latin typeface="微软雅黑" panose="020B0503020204020204" pitchFamily="34" charset="-122"/>
              <a:ea typeface="微软雅黑" panose="020B0503020204020204" pitchFamily="34" charset="-122"/>
            </a:endParaRPr>
          </a:p>
        </p:txBody>
      </p:sp>
      <p:pic>
        <p:nvPicPr>
          <p:cNvPr id="6" name="图片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75647" y="494557"/>
            <a:ext cx="1040769" cy="765270"/>
          </a:xfrm>
          <a:prstGeom prst="rect">
            <a:avLst/>
          </a:prstGeom>
        </p:spPr>
      </p:pic>
      <p:cxnSp>
        <p:nvCxnSpPr>
          <p:cNvPr id="24" name="直接连接符 23"/>
          <p:cNvCxnSpPr/>
          <p:nvPr/>
        </p:nvCxnSpPr>
        <p:spPr>
          <a:xfrm>
            <a:off x="7110283" y="4457060"/>
            <a:ext cx="2033717"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0" y="4457060"/>
            <a:ext cx="2681790"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7111770" y="4505072"/>
            <a:ext cx="2032230"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7110282" y="4553083"/>
            <a:ext cx="2033718"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5265" y="4505072"/>
            <a:ext cx="2687055"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0" y="4553083"/>
            <a:ext cx="2681790" cy="0"/>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pic>
        <p:nvPicPr>
          <p:cNvPr id="15" name="图片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968" y="1716439"/>
            <a:ext cx="2313861" cy="1874227"/>
          </a:xfrm>
          <a:prstGeom prst="rect">
            <a:avLst/>
          </a:prstGeom>
        </p:spPr>
      </p:pic>
      <p:sp>
        <p:nvSpPr>
          <p:cNvPr id="16" name="矩形 15"/>
          <p:cNvSpPr/>
          <p:nvPr/>
        </p:nvSpPr>
        <p:spPr>
          <a:xfrm>
            <a:off x="8224357" y="6596390"/>
            <a:ext cx="902812" cy="253916"/>
          </a:xfrm>
          <a:prstGeom prst="rect">
            <a:avLst/>
          </a:prstGeom>
        </p:spPr>
        <p:txBody>
          <a:bodyPr wrap="none">
            <a:spAutoFit/>
          </a:bodyPr>
          <a:lstStyle/>
          <a:p>
            <a:pPr algn="ctr">
              <a:defRPr/>
            </a:pPr>
            <a:r>
              <a:rPr lang="en-US" altLang="zh-CN" sz="1050" b="1" dirty="0">
                <a:solidFill>
                  <a:schemeClr val="accent1">
                    <a:lumMod val="60000"/>
                    <a:lumOff val="40000"/>
                  </a:schemeClr>
                </a:solidFill>
                <a:ea typeface="微软雅黑" panose="020B0503020204020204" pitchFamily="34" charset="-122"/>
              </a:rPr>
              <a:t>Version 1.0</a:t>
            </a:r>
          </a:p>
        </p:txBody>
      </p:sp>
      <p:sp>
        <p:nvSpPr>
          <p:cNvPr id="3" name="矩形 2">
            <a:extLst>
              <a:ext uri="{FF2B5EF4-FFF2-40B4-BE49-F238E27FC236}">
                <a16:creationId xmlns:a16="http://schemas.microsoft.com/office/drawing/2014/main" id="{60CB8B41-B889-4BDA-825A-8419C82C1CB1}"/>
              </a:ext>
            </a:extLst>
          </p:cNvPr>
          <p:cNvSpPr/>
          <p:nvPr/>
        </p:nvSpPr>
        <p:spPr bwMode="auto">
          <a:xfrm>
            <a:off x="6761490" y="6204710"/>
            <a:ext cx="2224725" cy="382822"/>
          </a:xfrm>
          <a:prstGeom prst="rect">
            <a:avLst/>
          </a:prstGeom>
          <a:noFill/>
          <a:ln w="9525" cap="flat" cmpd="sng" algn="ctr">
            <a:noFill/>
            <a:prstDash val="solid"/>
            <a:round/>
            <a:headEnd type="none" w="med" len="med"/>
            <a:tailEnd type="none" w="med" len="med"/>
          </a:ln>
        </p:spPr>
        <p:txBody>
          <a:bodyPr vert="horz" wrap="square" lIns="91440" tIns="45720" rIns="91440" bIns="45720" numCol="1" rtlCol="0" anchor="ctr" anchorCtr="0" compatLnSpc="1"/>
          <a:lstStyle/>
          <a:p>
            <a:pPr algn="ctr"/>
            <a:r>
              <a:rPr lang="zh-CN" altLang="en-US" sz="1600" dirty="0">
                <a:latin typeface="微软雅黑" panose="020B0503020204020204" pitchFamily="34" charset="-122"/>
                <a:ea typeface="微软雅黑" panose="020B0503020204020204" pitchFamily="34" charset="-122"/>
              </a:rPr>
              <a:t>智能气控产品开发部</a:t>
            </a:r>
            <a:endParaRPr lang="en-US" altLang="zh-CN" sz="1600"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a:extLst>
              <a:ext uri="{FF2B5EF4-FFF2-40B4-BE49-F238E27FC236}">
                <a16:creationId xmlns:a16="http://schemas.microsoft.com/office/drawing/2014/main" id="{EE357965-C5AC-4774-B5B8-69091A3A413C}"/>
              </a:ext>
            </a:extLst>
          </p:cNvPr>
          <p:cNvSpPr txBox="1"/>
          <p:nvPr>
            <p:custDataLst>
              <p:tags r:id="rId1"/>
            </p:custDataLst>
          </p:nvPr>
        </p:nvSpPr>
        <p:spPr>
          <a:xfrm>
            <a:off x="417194" y="418465"/>
            <a:ext cx="4154805" cy="369332"/>
          </a:xfrm>
          <a:prstGeom prst="rect">
            <a:avLst/>
          </a:prstGeom>
          <a:noFill/>
        </p:spPr>
        <p:txBody>
          <a:bodyPr wrap="square" rtlCol="0">
            <a:spAutoFit/>
          </a:bodyPr>
          <a:lstStyle/>
          <a:p>
            <a:r>
              <a:rPr lang="zh-CN" altLang="en-US" b="1" dirty="0">
                <a:latin typeface="微软雅黑" panose="020B0503020204020204" pitchFamily="34" charset="-122"/>
                <a:ea typeface="微软雅黑" panose="020B0503020204020204" pitchFamily="34" charset="-122"/>
              </a:rPr>
              <a:t>关于按摩气阀密封圈模具价格调整说明</a:t>
            </a:r>
          </a:p>
        </p:txBody>
      </p:sp>
      <p:sp>
        <p:nvSpPr>
          <p:cNvPr id="6" name="文本框 5">
            <a:extLst>
              <a:ext uri="{FF2B5EF4-FFF2-40B4-BE49-F238E27FC236}">
                <a16:creationId xmlns:a16="http://schemas.microsoft.com/office/drawing/2014/main" id="{AE844DFC-8E59-49D6-AA52-6F873F652D1C}"/>
              </a:ext>
            </a:extLst>
          </p:cNvPr>
          <p:cNvSpPr txBox="1"/>
          <p:nvPr>
            <p:custDataLst>
              <p:tags r:id="rId2"/>
            </p:custDataLst>
          </p:nvPr>
        </p:nvSpPr>
        <p:spPr>
          <a:xfrm>
            <a:off x="258086" y="889136"/>
            <a:ext cx="8310456" cy="1090298"/>
          </a:xfrm>
          <a:prstGeom prst="rect">
            <a:avLst/>
          </a:prstGeom>
          <a:noFill/>
        </p:spPr>
        <p:txBody>
          <a:bodyPr wrap="square" rtlCol="0">
            <a:spAutoFit/>
          </a:bodyPr>
          <a:lstStyle/>
          <a:p>
            <a:pPr>
              <a:lnSpc>
                <a:spcPct val="150000"/>
              </a:lnSpc>
            </a:pPr>
            <a:r>
              <a:rPr lang="zh-CN" altLang="en-US" sz="1500" dirty="0">
                <a:latin typeface="微软雅黑" panose="020B0503020204020204" pitchFamily="34" charset="-122"/>
                <a:ea typeface="微软雅黑" panose="020B0503020204020204" pitchFamily="34" charset="-122"/>
              </a:rPr>
              <a:t>■背景：近期和供应商开会讨论密封圈的毛边允许范围时，供应商认为</a:t>
            </a:r>
            <a:r>
              <a:rPr lang="en-US" altLang="zh-CN" sz="1500" dirty="0">
                <a:latin typeface="微软雅黑" panose="020B0503020204020204" pitchFamily="34" charset="-122"/>
                <a:ea typeface="微软雅黑" panose="020B0503020204020204" pitchFamily="34" charset="-122"/>
              </a:rPr>
              <a:t>9/24</a:t>
            </a:r>
            <a:r>
              <a:rPr lang="zh-CN" altLang="en-US" sz="1500" dirty="0">
                <a:latin typeface="微软雅黑" panose="020B0503020204020204" pitchFamily="34" charset="-122"/>
                <a:ea typeface="微软雅黑" panose="020B0503020204020204" pitchFamily="34" charset="-122"/>
              </a:rPr>
              <a:t>报价的模具材料很难达到该要求，因此打算采用更为优质的模具材料来提高密封圈毛边的裁切精度和耐久性。因此供应商提高了模具价格，由</a:t>
            </a:r>
            <a:r>
              <a:rPr lang="en-US" altLang="zh-CN" sz="1500" dirty="0">
                <a:latin typeface="微软雅黑" panose="020B0503020204020204" pitchFamily="34" charset="-122"/>
                <a:ea typeface="微软雅黑" panose="020B0503020204020204" pitchFamily="34" charset="-122"/>
              </a:rPr>
              <a:t>11000</a:t>
            </a:r>
            <a:r>
              <a:rPr lang="zh-CN" altLang="en-US" sz="1500" dirty="0">
                <a:latin typeface="微软雅黑" panose="020B0503020204020204" pitchFamily="34" charset="-122"/>
                <a:ea typeface="微软雅黑" panose="020B0503020204020204" pitchFamily="34" charset="-122"/>
              </a:rPr>
              <a:t>元调整到</a:t>
            </a:r>
            <a:r>
              <a:rPr lang="en-US" altLang="zh-CN" sz="1500" dirty="0">
                <a:latin typeface="微软雅黑" panose="020B0503020204020204" pitchFamily="34" charset="-122"/>
                <a:ea typeface="微软雅黑" panose="020B0503020204020204" pitchFamily="34" charset="-122"/>
              </a:rPr>
              <a:t>17000</a:t>
            </a:r>
            <a:r>
              <a:rPr lang="zh-CN" altLang="en-US" sz="1500" dirty="0">
                <a:latin typeface="微软雅黑" panose="020B0503020204020204" pitchFamily="34" charset="-122"/>
                <a:ea typeface="微软雅黑" panose="020B0503020204020204" pitchFamily="34" charset="-122"/>
              </a:rPr>
              <a:t>元，上涨</a:t>
            </a:r>
            <a:r>
              <a:rPr lang="en-US" altLang="zh-CN" sz="1500" dirty="0">
                <a:latin typeface="微软雅黑" panose="020B0503020204020204" pitchFamily="34" charset="-122"/>
                <a:ea typeface="微软雅黑" panose="020B0503020204020204" pitchFamily="34" charset="-122"/>
              </a:rPr>
              <a:t>6000</a:t>
            </a:r>
            <a:r>
              <a:rPr lang="zh-CN" altLang="en-US" sz="1500" dirty="0">
                <a:latin typeface="微软雅黑" panose="020B0503020204020204" pitchFamily="34" charset="-122"/>
                <a:ea typeface="微软雅黑" panose="020B0503020204020204" pitchFamily="34" charset="-122"/>
              </a:rPr>
              <a:t>元。</a:t>
            </a:r>
            <a:endParaRPr lang="en-US" altLang="zh-CN" sz="1500" dirty="0">
              <a:latin typeface="微软雅黑" panose="020B0503020204020204" pitchFamily="34" charset="-122"/>
              <a:ea typeface="微软雅黑" panose="020B0503020204020204" pitchFamily="34" charset="-122"/>
            </a:endParaRPr>
          </a:p>
        </p:txBody>
      </p:sp>
      <p:sp>
        <p:nvSpPr>
          <p:cNvPr id="7" name="文本框 6">
            <a:extLst>
              <a:ext uri="{FF2B5EF4-FFF2-40B4-BE49-F238E27FC236}">
                <a16:creationId xmlns:a16="http://schemas.microsoft.com/office/drawing/2014/main" id="{1050E60E-3449-4E8A-86DD-8D3D876A25E8}"/>
              </a:ext>
            </a:extLst>
          </p:cNvPr>
          <p:cNvSpPr txBox="1"/>
          <p:nvPr>
            <p:custDataLst>
              <p:tags r:id="rId3"/>
            </p:custDataLst>
          </p:nvPr>
        </p:nvSpPr>
        <p:spPr>
          <a:xfrm>
            <a:off x="258086" y="2006931"/>
            <a:ext cx="8310456" cy="1023742"/>
          </a:xfrm>
          <a:prstGeom prst="rect">
            <a:avLst/>
          </a:prstGeom>
          <a:noFill/>
        </p:spPr>
        <p:txBody>
          <a:bodyPr wrap="square" rtlCol="0">
            <a:spAutoFit/>
          </a:bodyPr>
          <a:lstStyle/>
          <a:p>
            <a:pPr>
              <a:lnSpc>
                <a:spcPct val="150000"/>
              </a:lnSpc>
            </a:pPr>
            <a:r>
              <a:rPr lang="zh-CN" altLang="en-US" sz="1400" dirty="0">
                <a:latin typeface="微软雅黑" panose="020B0503020204020204" pitchFamily="34" charset="-122"/>
                <a:ea typeface="微软雅黑" panose="020B0503020204020204" pitchFamily="34" charset="-122"/>
              </a:rPr>
              <a:t>■造成此次报价上涨的原因：</a:t>
            </a:r>
            <a:endParaRPr lang="en-US" altLang="zh-CN" sz="1400" dirty="0">
              <a:latin typeface="微软雅黑" panose="020B0503020204020204" pitchFamily="34" charset="-122"/>
              <a:ea typeface="微软雅黑" panose="020B0503020204020204" pitchFamily="34" charset="-122"/>
            </a:endParaRPr>
          </a:p>
          <a:p>
            <a:pPr>
              <a:lnSpc>
                <a:spcPct val="150000"/>
              </a:lnSpc>
            </a:pPr>
            <a:r>
              <a:rPr lang="en-US" altLang="zh-CN" sz="1400" dirty="0">
                <a:latin typeface="微软雅黑" panose="020B0503020204020204" pitchFamily="34" charset="-122"/>
                <a:ea typeface="微软雅黑" panose="020B0503020204020204" pitchFamily="34" charset="-122"/>
              </a:rPr>
              <a:t>1</a:t>
            </a:r>
            <a:r>
              <a:rPr lang="zh-CN" altLang="en-US" sz="1400" dirty="0">
                <a:latin typeface="微软雅黑" panose="020B0503020204020204" pitchFamily="34" charset="-122"/>
                <a:ea typeface="微软雅黑" panose="020B0503020204020204" pitchFamily="34" charset="-122"/>
              </a:rPr>
              <a:t>、</a:t>
            </a:r>
            <a:r>
              <a:rPr lang="en-US" altLang="zh-CN" sz="1400" dirty="0">
                <a:latin typeface="微软雅黑" panose="020B0503020204020204" pitchFamily="34" charset="-122"/>
                <a:ea typeface="微软雅黑" panose="020B0503020204020204" pitchFamily="34" charset="-122"/>
              </a:rPr>
              <a:t>9/24</a:t>
            </a:r>
            <a:r>
              <a:rPr lang="zh-CN" altLang="en-US" sz="1400" dirty="0">
                <a:latin typeface="微软雅黑" panose="020B0503020204020204" pitchFamily="34" charset="-122"/>
                <a:ea typeface="微软雅黑" panose="020B0503020204020204" pitchFamily="34" charset="-122"/>
              </a:rPr>
              <a:t>报价时，供应商主要提供试做品，所以当时按照一般毛边要求进行报价。</a:t>
            </a:r>
            <a:endParaRPr lang="en-US" altLang="zh-CN" sz="1400" dirty="0">
              <a:latin typeface="微软雅黑" panose="020B0503020204020204" pitchFamily="34" charset="-122"/>
              <a:ea typeface="微软雅黑" panose="020B0503020204020204" pitchFamily="34" charset="-122"/>
            </a:endParaRPr>
          </a:p>
          <a:p>
            <a:pPr>
              <a:lnSpc>
                <a:spcPct val="150000"/>
              </a:lnSpc>
            </a:pPr>
            <a:r>
              <a:rPr lang="en-US" altLang="zh-CN" sz="1400" dirty="0">
                <a:latin typeface="微软雅黑" panose="020B0503020204020204" pitchFamily="34" charset="-122"/>
                <a:ea typeface="微软雅黑" panose="020B0503020204020204" pitchFamily="34" charset="-122"/>
              </a:rPr>
              <a:t>2</a:t>
            </a:r>
            <a:r>
              <a:rPr lang="zh-CN" altLang="en-US" sz="1400" dirty="0">
                <a:latin typeface="微软雅黑" panose="020B0503020204020204" pitchFamily="34" charset="-122"/>
                <a:ea typeface="微软雅黑" panose="020B0503020204020204" pitchFamily="34" charset="-122"/>
              </a:rPr>
              <a:t>、考虑到后续量产性，如果毛边范围过大，就会对后续量产问题的带来风险。</a:t>
            </a:r>
            <a:endParaRPr lang="en-US" altLang="zh-CN" sz="1400" dirty="0">
              <a:latin typeface="微软雅黑" panose="020B0503020204020204" pitchFamily="34" charset="-122"/>
              <a:ea typeface="微软雅黑" panose="020B0503020204020204" pitchFamily="34" charset="-122"/>
            </a:endParaRPr>
          </a:p>
        </p:txBody>
      </p:sp>
      <p:sp>
        <p:nvSpPr>
          <p:cNvPr id="9" name="文本框 8">
            <a:extLst>
              <a:ext uri="{FF2B5EF4-FFF2-40B4-BE49-F238E27FC236}">
                <a16:creationId xmlns:a16="http://schemas.microsoft.com/office/drawing/2014/main" id="{E3409EC5-2DDF-4689-9145-A830C427DA5F}"/>
              </a:ext>
            </a:extLst>
          </p:cNvPr>
          <p:cNvSpPr txBox="1"/>
          <p:nvPr>
            <p:custDataLst>
              <p:tags r:id="rId4"/>
            </p:custDataLst>
          </p:nvPr>
        </p:nvSpPr>
        <p:spPr>
          <a:xfrm>
            <a:off x="258086" y="3106133"/>
            <a:ext cx="8310456" cy="338554"/>
          </a:xfrm>
          <a:prstGeom prst="rect">
            <a:avLst/>
          </a:prstGeom>
          <a:noFill/>
        </p:spPr>
        <p:txBody>
          <a:bodyPr wrap="square" rtlCol="0">
            <a:spAutoFit/>
          </a:bodyPr>
          <a:lstStyle/>
          <a:p>
            <a:r>
              <a:rPr lang="zh-CN" altLang="en-US" sz="1600" dirty="0">
                <a:solidFill>
                  <a:srgbClr val="0000FF"/>
                </a:solidFill>
                <a:latin typeface="微软雅黑" panose="020B0503020204020204" pitchFamily="34" charset="-122"/>
                <a:ea typeface="微软雅黑" panose="020B0503020204020204" pitchFamily="34" charset="-122"/>
              </a:rPr>
              <a:t>■模具材料由</a:t>
            </a:r>
            <a:r>
              <a:rPr lang="en-US" altLang="zh-CN" sz="1600" dirty="0">
                <a:solidFill>
                  <a:srgbClr val="0000FF"/>
                </a:solidFill>
                <a:latin typeface="微软雅黑" panose="020B0503020204020204" pitchFamily="34" charset="-122"/>
                <a:ea typeface="微软雅黑" panose="020B0503020204020204" pitchFamily="34" charset="-122"/>
              </a:rPr>
              <a:t>718</a:t>
            </a:r>
            <a:r>
              <a:rPr lang="zh-CN" altLang="en-US" sz="1600" dirty="0">
                <a:solidFill>
                  <a:srgbClr val="0000FF"/>
                </a:solidFill>
                <a:latin typeface="微软雅黑" panose="020B0503020204020204" pitchFamily="34" charset="-122"/>
                <a:ea typeface="微软雅黑" panose="020B0503020204020204" pitchFamily="34" charset="-122"/>
              </a:rPr>
              <a:t>调整为</a:t>
            </a:r>
            <a:r>
              <a:rPr lang="en-US" altLang="zh-CN" sz="1600" dirty="0">
                <a:solidFill>
                  <a:srgbClr val="0000FF"/>
                </a:solidFill>
                <a:latin typeface="微软雅黑" panose="020B0503020204020204" pitchFamily="34" charset="-122"/>
                <a:ea typeface="微软雅黑" panose="020B0503020204020204" pitchFamily="34" charset="-122"/>
              </a:rPr>
              <a:t>S136</a:t>
            </a:r>
            <a:r>
              <a:rPr lang="zh-CN" altLang="en-US" sz="1600" dirty="0">
                <a:solidFill>
                  <a:srgbClr val="0000FF"/>
                </a:solidFill>
                <a:latin typeface="微软雅黑" panose="020B0503020204020204" pitchFamily="34" charset="-122"/>
                <a:ea typeface="微软雅黑" panose="020B0503020204020204" pitchFamily="34" charset="-122"/>
              </a:rPr>
              <a:t>的优点：</a:t>
            </a:r>
            <a:endParaRPr lang="en-US" altLang="zh-CN" sz="1600" dirty="0">
              <a:solidFill>
                <a:srgbClr val="0000FF"/>
              </a:solidFill>
              <a:latin typeface="微软雅黑" panose="020B0503020204020204" pitchFamily="34" charset="-122"/>
              <a:ea typeface="微软雅黑" panose="020B0503020204020204" pitchFamily="34" charset="-122"/>
            </a:endParaRPr>
          </a:p>
        </p:txBody>
      </p:sp>
      <p:graphicFrame>
        <p:nvGraphicFramePr>
          <p:cNvPr id="10" name="表格 8">
            <a:extLst>
              <a:ext uri="{FF2B5EF4-FFF2-40B4-BE49-F238E27FC236}">
                <a16:creationId xmlns:a16="http://schemas.microsoft.com/office/drawing/2014/main" id="{F3931A8C-66D1-40A3-8531-FF4557D10A14}"/>
              </a:ext>
            </a:extLst>
          </p:cNvPr>
          <p:cNvGraphicFramePr>
            <a:graphicFrameLocks noGrp="1"/>
          </p:cNvGraphicFramePr>
          <p:nvPr>
            <p:extLst>
              <p:ext uri="{D42A27DB-BD31-4B8C-83A1-F6EECF244321}">
                <p14:modId xmlns:p14="http://schemas.microsoft.com/office/powerpoint/2010/main" val="2317727682"/>
              </p:ext>
            </p:extLst>
          </p:nvPr>
        </p:nvGraphicFramePr>
        <p:xfrm>
          <a:off x="258086" y="3528746"/>
          <a:ext cx="8072487" cy="1899920"/>
        </p:xfrm>
        <a:graphic>
          <a:graphicData uri="http://schemas.openxmlformats.org/drawingml/2006/table">
            <a:tbl>
              <a:tblPr firstRow="1" bandRow="1">
                <a:tableStyleId>{5C22544A-7EE6-4342-B048-85BDC9FD1C3A}</a:tableStyleId>
              </a:tblPr>
              <a:tblGrid>
                <a:gridCol w="891984">
                  <a:extLst>
                    <a:ext uri="{9D8B030D-6E8A-4147-A177-3AD203B41FA5}">
                      <a16:colId xmlns:a16="http://schemas.microsoft.com/office/drawing/2014/main" val="3024924459"/>
                    </a:ext>
                  </a:extLst>
                </a:gridCol>
                <a:gridCol w="2225874">
                  <a:extLst>
                    <a:ext uri="{9D8B030D-6E8A-4147-A177-3AD203B41FA5}">
                      <a16:colId xmlns:a16="http://schemas.microsoft.com/office/drawing/2014/main" val="4133260725"/>
                    </a:ext>
                  </a:extLst>
                </a:gridCol>
                <a:gridCol w="4954629">
                  <a:extLst>
                    <a:ext uri="{9D8B030D-6E8A-4147-A177-3AD203B41FA5}">
                      <a16:colId xmlns:a16="http://schemas.microsoft.com/office/drawing/2014/main" val="715256581"/>
                    </a:ext>
                  </a:extLst>
                </a:gridCol>
              </a:tblGrid>
              <a:tr h="370840">
                <a:tc>
                  <a:txBody>
                    <a:bodyPr/>
                    <a:lstStyle/>
                    <a:p>
                      <a:pPr algn="ctr"/>
                      <a:r>
                        <a:rPr lang="en-US" altLang="zh-CN" dirty="0">
                          <a:latin typeface="微软雅黑" panose="020B0503020204020204" pitchFamily="34" charset="-122"/>
                          <a:ea typeface="微软雅黑" panose="020B0503020204020204" pitchFamily="34" charset="-122"/>
                        </a:rPr>
                        <a:t>No.</a:t>
                      </a:r>
                    </a:p>
                  </a:txBody>
                  <a:tcPr anchor="ctr"/>
                </a:tc>
                <a:tc>
                  <a:txBody>
                    <a:bodyPr/>
                    <a:lstStyle/>
                    <a:p>
                      <a:pPr algn="ctr"/>
                      <a:r>
                        <a:rPr lang="zh-CN" altLang="en-US" dirty="0">
                          <a:latin typeface="微软雅黑" panose="020B0503020204020204" pitchFamily="34" charset="-122"/>
                          <a:ea typeface="微软雅黑" panose="020B0503020204020204" pitchFamily="34" charset="-122"/>
                        </a:rPr>
                        <a:t>优点</a:t>
                      </a:r>
                    </a:p>
                  </a:txBody>
                  <a:tcPr anchor="ctr"/>
                </a:tc>
                <a:tc>
                  <a:txBody>
                    <a:bodyPr/>
                    <a:lstStyle/>
                    <a:p>
                      <a:pPr algn="ctr"/>
                      <a:r>
                        <a:rPr lang="zh-CN" altLang="en-US" dirty="0">
                          <a:latin typeface="微软雅黑" panose="020B0503020204020204" pitchFamily="34" charset="-122"/>
                          <a:ea typeface="微软雅黑" panose="020B0503020204020204" pitchFamily="34" charset="-122"/>
                        </a:rPr>
                        <a:t>对毛边的影响</a:t>
                      </a:r>
                    </a:p>
                  </a:txBody>
                  <a:tcPr anchor="ctr"/>
                </a:tc>
                <a:extLst>
                  <a:ext uri="{0D108BD9-81ED-4DB2-BD59-A6C34878D82A}">
                    <a16:rowId xmlns:a16="http://schemas.microsoft.com/office/drawing/2014/main" val="3460205525"/>
                  </a:ext>
                </a:extLst>
              </a:tr>
              <a:tr h="370840">
                <a:tc>
                  <a:txBody>
                    <a:bodyPr/>
                    <a:lstStyle/>
                    <a:p>
                      <a:pPr algn="ctr"/>
                      <a:r>
                        <a:rPr lang="en-US" altLang="zh-CN" sz="1600" dirty="0">
                          <a:latin typeface="微软雅黑" panose="020B0503020204020204" pitchFamily="34" charset="-122"/>
                          <a:ea typeface="微软雅黑" panose="020B0503020204020204" pitchFamily="34" charset="-122"/>
                        </a:rPr>
                        <a:t>1</a:t>
                      </a:r>
                      <a:endParaRPr lang="zh-CN" altLang="en-US" sz="1600" dirty="0">
                        <a:latin typeface="微软雅黑" panose="020B0503020204020204" pitchFamily="34" charset="-122"/>
                        <a:ea typeface="微软雅黑" panose="020B0503020204020204" pitchFamily="34" charset="-122"/>
                      </a:endParaRPr>
                    </a:p>
                  </a:txBody>
                  <a:tcPr anchor="ctr"/>
                </a:tc>
                <a:tc>
                  <a:txBody>
                    <a:bodyPr/>
                    <a:lstStyle/>
                    <a:p>
                      <a:r>
                        <a:rPr lang="zh-CN" altLang="en-US" sz="1600" dirty="0">
                          <a:latin typeface="微软雅黑" panose="020B0503020204020204" pitchFamily="34" charset="-122"/>
                          <a:ea typeface="微软雅黑" panose="020B0503020204020204" pitchFamily="34" charset="-122"/>
                        </a:rPr>
                        <a:t>更高的</a:t>
                      </a:r>
                      <a:r>
                        <a:rPr lang="zh-CN" altLang="en-US" sz="1600" b="1" dirty="0">
                          <a:latin typeface="微软雅黑" panose="020B0503020204020204" pitchFamily="34" charset="-122"/>
                          <a:ea typeface="微软雅黑" panose="020B0503020204020204" pitchFamily="34" charset="-122"/>
                        </a:rPr>
                        <a:t>硬度与耐磨性</a:t>
                      </a:r>
                    </a:p>
                  </a:txBody>
                  <a:tcPr/>
                </a:tc>
                <a:tc>
                  <a:txBody>
                    <a:bodyPr/>
                    <a:lstStyle/>
                    <a:p>
                      <a:r>
                        <a:rPr lang="en-US" altLang="zh-CN" sz="1600" b="0" i="0" kern="1200" dirty="0">
                          <a:solidFill>
                            <a:schemeClr val="dk1"/>
                          </a:solidFill>
                          <a:effectLst/>
                          <a:latin typeface="微软雅黑" panose="020B0503020204020204" pitchFamily="34" charset="-122"/>
                          <a:ea typeface="微软雅黑" panose="020B0503020204020204" pitchFamily="34" charset="-122"/>
                          <a:cs typeface="+mn-cs"/>
                        </a:rPr>
                        <a:t>S136</a:t>
                      </a:r>
                      <a:r>
                        <a:rPr lang="zh-CN" altLang="en-US" sz="1600" b="0" i="0" kern="1200" dirty="0">
                          <a:solidFill>
                            <a:schemeClr val="dk1"/>
                          </a:solidFill>
                          <a:effectLst/>
                          <a:latin typeface="微软雅黑" panose="020B0503020204020204" pitchFamily="34" charset="-122"/>
                          <a:ea typeface="微软雅黑" panose="020B0503020204020204" pitchFamily="34" charset="-122"/>
                          <a:cs typeface="+mn-cs"/>
                        </a:rPr>
                        <a:t>更耐磨，长期使用分型面不易磨损，毛边稳定。</a:t>
                      </a:r>
                      <a:endParaRPr lang="zh-CN" altLang="en-US" sz="1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3185780683"/>
                  </a:ext>
                </a:extLst>
              </a:tr>
              <a:tr h="370840">
                <a:tc>
                  <a:txBody>
                    <a:bodyPr/>
                    <a:lstStyle/>
                    <a:p>
                      <a:pPr algn="ctr"/>
                      <a:r>
                        <a:rPr lang="en-US" altLang="zh-CN" sz="1600" dirty="0">
                          <a:latin typeface="微软雅黑" panose="020B0503020204020204" pitchFamily="34" charset="-122"/>
                          <a:ea typeface="微软雅黑" panose="020B0503020204020204" pitchFamily="34" charset="-122"/>
                        </a:rPr>
                        <a:t>2</a:t>
                      </a:r>
                      <a:endParaRPr lang="zh-CN" altLang="en-US" sz="1600" dirty="0">
                        <a:latin typeface="微软雅黑" panose="020B0503020204020204" pitchFamily="34" charset="-122"/>
                        <a:ea typeface="微软雅黑" panose="020B0503020204020204" pitchFamily="34" charset="-122"/>
                      </a:endParaRPr>
                    </a:p>
                  </a:txBody>
                  <a:tcPr anchor="ctr"/>
                </a:tc>
                <a:tc>
                  <a:txBody>
                    <a:bodyPr/>
                    <a:lstStyle/>
                    <a:p>
                      <a:r>
                        <a:rPr lang="zh-CN" altLang="en-US" sz="1800" b="1" i="0" kern="1200" dirty="0">
                          <a:solidFill>
                            <a:schemeClr val="dk1"/>
                          </a:solidFill>
                          <a:effectLst/>
                          <a:latin typeface="+mn-lt"/>
                          <a:ea typeface="+mn-ea"/>
                          <a:cs typeface="+mn-cs"/>
                        </a:rPr>
                        <a:t>极佳的</a:t>
                      </a:r>
                      <a:r>
                        <a:rPr lang="zh-CN" altLang="en-US" sz="1600" b="1" i="0" kern="1200" dirty="0">
                          <a:solidFill>
                            <a:schemeClr val="dk1"/>
                          </a:solidFill>
                          <a:effectLst/>
                          <a:latin typeface="微软雅黑" panose="020B0503020204020204" pitchFamily="34" charset="-122"/>
                          <a:ea typeface="微软雅黑" panose="020B0503020204020204" pitchFamily="34" charset="-122"/>
                          <a:cs typeface="+mn-cs"/>
                        </a:rPr>
                        <a:t>抛光性能</a:t>
                      </a:r>
                      <a:endParaRPr lang="zh-CN" altLang="en-US" sz="1600" dirty="0">
                        <a:latin typeface="微软雅黑" panose="020B0503020204020204" pitchFamily="34" charset="-122"/>
                        <a:ea typeface="微软雅黑" panose="020B0503020204020204" pitchFamily="34" charset="-122"/>
                      </a:endParaRPr>
                    </a:p>
                  </a:txBody>
                  <a:tcPr/>
                </a:tc>
                <a:tc>
                  <a:txBody>
                    <a:bodyPr/>
                    <a:lstStyle/>
                    <a:p>
                      <a:r>
                        <a:rPr lang="en-US" altLang="zh-CN" sz="1600" b="0" i="0" kern="1200" dirty="0">
                          <a:solidFill>
                            <a:schemeClr val="dk1"/>
                          </a:solidFill>
                          <a:effectLst/>
                          <a:latin typeface="微软雅黑" panose="020B0503020204020204" pitchFamily="34" charset="-122"/>
                          <a:ea typeface="微软雅黑" panose="020B0503020204020204" pitchFamily="34" charset="-122"/>
                          <a:cs typeface="+mn-cs"/>
                        </a:rPr>
                        <a:t>S136</a:t>
                      </a:r>
                      <a:r>
                        <a:rPr lang="zh-CN" altLang="en-US" sz="1600" b="0" i="0" kern="1200" dirty="0">
                          <a:solidFill>
                            <a:schemeClr val="dk1"/>
                          </a:solidFill>
                          <a:effectLst/>
                          <a:latin typeface="微软雅黑" panose="020B0503020204020204" pitchFamily="34" charset="-122"/>
                          <a:ea typeface="微软雅黑" panose="020B0503020204020204" pitchFamily="34" charset="-122"/>
                          <a:cs typeface="+mn-cs"/>
                        </a:rPr>
                        <a:t>分型面更光滑平整，贴合更紧密，从源头减少毛边。</a:t>
                      </a:r>
                    </a:p>
                  </a:txBody>
                  <a:tcPr/>
                </a:tc>
                <a:extLst>
                  <a:ext uri="{0D108BD9-81ED-4DB2-BD59-A6C34878D82A}">
                    <a16:rowId xmlns:a16="http://schemas.microsoft.com/office/drawing/2014/main" val="3860768222"/>
                  </a:ext>
                </a:extLst>
              </a:tr>
              <a:tr h="370840">
                <a:tc>
                  <a:txBody>
                    <a:bodyPr/>
                    <a:lstStyle/>
                    <a:p>
                      <a:pPr algn="ctr"/>
                      <a:r>
                        <a:rPr lang="en-US" altLang="zh-CN" sz="1600" dirty="0">
                          <a:latin typeface="微软雅黑" panose="020B0503020204020204" pitchFamily="34" charset="-122"/>
                          <a:ea typeface="微软雅黑" panose="020B0503020204020204" pitchFamily="34" charset="-122"/>
                        </a:rPr>
                        <a:t>3</a:t>
                      </a:r>
                      <a:endParaRPr lang="zh-CN" altLang="en-US" sz="1600" dirty="0">
                        <a:latin typeface="微软雅黑" panose="020B0503020204020204" pitchFamily="34" charset="-122"/>
                        <a:ea typeface="微软雅黑" panose="020B0503020204020204" pitchFamily="34" charset="-122"/>
                      </a:endParaRPr>
                    </a:p>
                  </a:txBody>
                  <a:tcPr anchor="ctr"/>
                </a:tc>
                <a:tc>
                  <a:txBody>
                    <a:bodyPr/>
                    <a:lstStyle/>
                    <a:p>
                      <a:r>
                        <a:rPr lang="zh-CN" altLang="en-US" sz="1800" b="1" i="0" kern="1200" dirty="0">
                          <a:solidFill>
                            <a:schemeClr val="dk1"/>
                          </a:solidFill>
                          <a:effectLst/>
                          <a:latin typeface="+mn-lt"/>
                          <a:ea typeface="+mn-ea"/>
                          <a:cs typeface="+mn-cs"/>
                        </a:rPr>
                        <a:t>卓越的</a:t>
                      </a:r>
                      <a:r>
                        <a:rPr lang="zh-CN" altLang="en-US" sz="1600" b="1" i="0" kern="1200" dirty="0">
                          <a:solidFill>
                            <a:schemeClr val="dk1"/>
                          </a:solidFill>
                          <a:effectLst/>
                          <a:latin typeface="微软雅黑" panose="020B0503020204020204" pitchFamily="34" charset="-122"/>
                          <a:ea typeface="微软雅黑" panose="020B0503020204020204" pitchFamily="34" charset="-122"/>
                          <a:cs typeface="+mn-cs"/>
                        </a:rPr>
                        <a:t>耐腐蚀性</a:t>
                      </a:r>
                      <a:endParaRPr lang="zh-CN" altLang="en-US" sz="1600" dirty="0">
                        <a:latin typeface="微软雅黑" panose="020B0503020204020204" pitchFamily="34" charset="-122"/>
                        <a:ea typeface="微软雅黑" panose="020B0503020204020204" pitchFamily="34" charset="-122"/>
                      </a:endParaRPr>
                    </a:p>
                  </a:txBody>
                  <a:tcPr/>
                </a:tc>
                <a:tc>
                  <a:txBody>
                    <a:bodyPr/>
                    <a:lstStyle/>
                    <a:p>
                      <a:r>
                        <a:rPr lang="en-US" altLang="zh-CN" sz="1600" b="0" i="0" kern="1200" dirty="0">
                          <a:solidFill>
                            <a:schemeClr val="dk1"/>
                          </a:solidFill>
                          <a:effectLst/>
                          <a:latin typeface="微软雅黑" panose="020B0503020204020204" pitchFamily="34" charset="-122"/>
                          <a:ea typeface="微软雅黑" panose="020B0503020204020204" pitchFamily="34" charset="-122"/>
                          <a:cs typeface="+mn-cs"/>
                        </a:rPr>
                        <a:t>S136</a:t>
                      </a:r>
                      <a:r>
                        <a:rPr lang="zh-CN" altLang="en-US" sz="1600" b="0" i="0" kern="1200" dirty="0">
                          <a:solidFill>
                            <a:schemeClr val="dk1"/>
                          </a:solidFill>
                          <a:effectLst/>
                          <a:latin typeface="微软雅黑" panose="020B0503020204020204" pitchFamily="34" charset="-122"/>
                          <a:ea typeface="微软雅黑" panose="020B0503020204020204" pitchFamily="34" charset="-122"/>
                          <a:cs typeface="+mn-cs"/>
                        </a:rPr>
                        <a:t>不生锈，分型面长期保持完好，避免腐蚀点引发毛边。</a:t>
                      </a:r>
                      <a:endParaRPr lang="zh-CN" altLang="en-US" sz="16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292212435"/>
                  </a:ext>
                </a:extLst>
              </a:tr>
            </a:tbl>
          </a:graphicData>
        </a:graphic>
      </p:graphicFrame>
      <p:sp>
        <p:nvSpPr>
          <p:cNvPr id="12" name="文本框 11">
            <a:extLst>
              <a:ext uri="{FF2B5EF4-FFF2-40B4-BE49-F238E27FC236}">
                <a16:creationId xmlns:a16="http://schemas.microsoft.com/office/drawing/2014/main" id="{1E95652F-251F-403F-A3DC-B49867BA7198}"/>
              </a:ext>
            </a:extLst>
          </p:cNvPr>
          <p:cNvSpPr txBox="1"/>
          <p:nvPr>
            <p:custDataLst>
              <p:tags r:id="rId5"/>
            </p:custDataLst>
          </p:nvPr>
        </p:nvSpPr>
        <p:spPr>
          <a:xfrm>
            <a:off x="258086" y="5588141"/>
            <a:ext cx="8310456" cy="584775"/>
          </a:xfrm>
          <a:prstGeom prst="rect">
            <a:avLst/>
          </a:prstGeom>
          <a:noFill/>
        </p:spPr>
        <p:txBody>
          <a:bodyPr wrap="square" rtlCol="0">
            <a:spAutoFit/>
          </a:bodyPr>
          <a:lstStyle/>
          <a:p>
            <a:r>
              <a:rPr lang="zh-CN" altLang="en-US" sz="1600" dirty="0">
                <a:solidFill>
                  <a:srgbClr val="0000FF"/>
                </a:solidFill>
                <a:latin typeface="微软雅黑" panose="020B0503020204020204" pitchFamily="34" charset="-122"/>
                <a:ea typeface="微软雅黑" panose="020B0503020204020204" pitchFamily="34" charset="-122"/>
              </a:rPr>
              <a:t>总结：由于材料本身更贵，并且</a:t>
            </a:r>
            <a:r>
              <a:rPr lang="en-US" altLang="zh-CN" sz="1600" dirty="0">
                <a:solidFill>
                  <a:srgbClr val="0000FF"/>
                </a:solidFill>
                <a:latin typeface="微软雅黑" panose="020B0503020204020204" pitchFamily="34" charset="-122"/>
                <a:ea typeface="微软雅黑" panose="020B0503020204020204" pitchFamily="34" charset="-122"/>
              </a:rPr>
              <a:t>S136</a:t>
            </a:r>
            <a:r>
              <a:rPr lang="zh-CN" altLang="en-US" sz="1600" dirty="0">
                <a:solidFill>
                  <a:srgbClr val="0000FF"/>
                </a:solidFill>
                <a:latin typeface="微软雅黑" panose="020B0503020204020204" pitchFamily="34" charset="-122"/>
                <a:ea typeface="微软雅黑" panose="020B0503020204020204" pitchFamily="34" charset="-122"/>
              </a:rPr>
              <a:t>需要后续热处理，加工难度也加大，造成了模具费用上涨，但考虑到后续密封圈的产品质量，因此希望领导能够批准该调整。</a:t>
            </a:r>
            <a:endParaRPr lang="en-US" altLang="zh-CN" sz="1600" dirty="0">
              <a:solidFill>
                <a:srgbClr val="0000FF"/>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679148932"/>
      </p:ext>
    </p:extLst>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5"/>
          <p:cNvSpPr>
            <a:spLocks noEditPoints="1"/>
          </p:cNvSpPr>
          <p:nvPr/>
        </p:nvSpPr>
        <p:spPr bwMode="auto">
          <a:xfrm>
            <a:off x="0" y="1054641"/>
            <a:ext cx="9144000" cy="1765438"/>
          </a:xfrm>
          <a:custGeom>
            <a:avLst/>
            <a:gdLst>
              <a:gd name="T0" fmla="*/ 7933 w 8000"/>
              <a:gd name="T1" fmla="*/ 1418 h 1542"/>
              <a:gd name="T2" fmla="*/ 7832 w 8000"/>
              <a:gd name="T3" fmla="*/ 1315 h 1542"/>
              <a:gd name="T4" fmla="*/ 7738 w 8000"/>
              <a:gd name="T5" fmla="*/ 1352 h 1542"/>
              <a:gd name="T6" fmla="*/ 7673 w 8000"/>
              <a:gd name="T7" fmla="*/ 1336 h 1542"/>
              <a:gd name="T8" fmla="*/ 7538 w 8000"/>
              <a:gd name="T9" fmla="*/ 1313 h 1542"/>
              <a:gd name="T10" fmla="*/ 7430 w 8000"/>
              <a:gd name="T11" fmla="*/ 1287 h 1542"/>
              <a:gd name="T12" fmla="*/ 7292 w 8000"/>
              <a:gd name="T13" fmla="*/ 1358 h 1542"/>
              <a:gd name="T14" fmla="*/ 7170 w 8000"/>
              <a:gd name="T15" fmla="*/ 1352 h 1542"/>
              <a:gd name="T16" fmla="*/ 6993 w 8000"/>
              <a:gd name="T17" fmla="*/ 1400 h 1542"/>
              <a:gd name="T18" fmla="*/ 6886 w 8000"/>
              <a:gd name="T19" fmla="*/ 1357 h 1542"/>
              <a:gd name="T20" fmla="*/ 6766 w 8000"/>
              <a:gd name="T21" fmla="*/ 1380 h 1542"/>
              <a:gd name="T22" fmla="*/ 6640 w 8000"/>
              <a:gd name="T23" fmla="*/ 1194 h 1542"/>
              <a:gd name="T24" fmla="*/ 6505 w 8000"/>
              <a:gd name="T25" fmla="*/ 1157 h 1542"/>
              <a:gd name="T26" fmla="*/ 6381 w 8000"/>
              <a:gd name="T27" fmla="*/ 1311 h 1542"/>
              <a:gd name="T28" fmla="*/ 6242 w 8000"/>
              <a:gd name="T29" fmla="*/ 1181 h 1542"/>
              <a:gd name="T30" fmla="*/ 5688 w 8000"/>
              <a:gd name="T31" fmla="*/ 818 h 1542"/>
              <a:gd name="T32" fmla="*/ 5396 w 8000"/>
              <a:gd name="T33" fmla="*/ 674 h 1542"/>
              <a:gd name="T34" fmla="*/ 5346 w 8000"/>
              <a:gd name="T35" fmla="*/ 615 h 1542"/>
              <a:gd name="T36" fmla="*/ 5292 w 8000"/>
              <a:gd name="T37" fmla="*/ 1274 h 1542"/>
              <a:gd name="T38" fmla="*/ 5007 w 8000"/>
              <a:gd name="T39" fmla="*/ 1089 h 1542"/>
              <a:gd name="T40" fmla="*/ 4819 w 8000"/>
              <a:gd name="T41" fmla="*/ 685 h 1542"/>
              <a:gd name="T42" fmla="*/ 4540 w 8000"/>
              <a:gd name="T43" fmla="*/ 1250 h 1542"/>
              <a:gd name="T44" fmla="*/ 4474 w 8000"/>
              <a:gd name="T45" fmla="*/ 1255 h 1542"/>
              <a:gd name="T46" fmla="*/ 4398 w 8000"/>
              <a:gd name="T47" fmla="*/ 1265 h 1542"/>
              <a:gd name="T48" fmla="*/ 4286 w 8000"/>
              <a:gd name="T49" fmla="*/ 1131 h 1542"/>
              <a:gd name="T50" fmla="*/ 4046 w 8000"/>
              <a:gd name="T51" fmla="*/ 1117 h 1542"/>
              <a:gd name="T52" fmla="*/ 3923 w 8000"/>
              <a:gd name="T53" fmla="*/ 975 h 1542"/>
              <a:gd name="T54" fmla="*/ 3742 w 8000"/>
              <a:gd name="T55" fmla="*/ 1095 h 1542"/>
              <a:gd name="T56" fmla="*/ 3585 w 8000"/>
              <a:gd name="T57" fmla="*/ 1415 h 1542"/>
              <a:gd name="T58" fmla="*/ 3463 w 8000"/>
              <a:gd name="T59" fmla="*/ 1255 h 1542"/>
              <a:gd name="T60" fmla="*/ 3390 w 8000"/>
              <a:gd name="T61" fmla="*/ 372 h 1542"/>
              <a:gd name="T62" fmla="*/ 3367 w 8000"/>
              <a:gd name="T63" fmla="*/ 187 h 1542"/>
              <a:gd name="T64" fmla="*/ 3329 w 8000"/>
              <a:gd name="T65" fmla="*/ 695 h 1542"/>
              <a:gd name="T66" fmla="*/ 2997 w 8000"/>
              <a:gd name="T67" fmla="*/ 1479 h 1542"/>
              <a:gd name="T68" fmla="*/ 2797 w 8000"/>
              <a:gd name="T69" fmla="*/ 1119 h 1542"/>
              <a:gd name="T70" fmla="*/ 2628 w 8000"/>
              <a:gd name="T71" fmla="*/ 1372 h 1542"/>
              <a:gd name="T72" fmla="*/ 2470 w 8000"/>
              <a:gd name="T73" fmla="*/ 1378 h 1542"/>
              <a:gd name="T74" fmla="*/ 2310 w 8000"/>
              <a:gd name="T75" fmla="*/ 1440 h 1542"/>
              <a:gd name="T76" fmla="*/ 2152 w 8000"/>
              <a:gd name="T77" fmla="*/ 1391 h 1542"/>
              <a:gd name="T78" fmla="*/ 2055 w 8000"/>
              <a:gd name="T79" fmla="*/ 1463 h 1542"/>
              <a:gd name="T80" fmla="*/ 1975 w 8000"/>
              <a:gd name="T81" fmla="*/ 1479 h 1542"/>
              <a:gd name="T82" fmla="*/ 1805 w 8000"/>
              <a:gd name="T83" fmla="*/ 1456 h 1542"/>
              <a:gd name="T84" fmla="*/ 1673 w 8000"/>
              <a:gd name="T85" fmla="*/ 1469 h 1542"/>
              <a:gd name="T86" fmla="*/ 1531 w 8000"/>
              <a:gd name="T87" fmla="*/ 1408 h 1542"/>
              <a:gd name="T88" fmla="*/ 1443 w 8000"/>
              <a:gd name="T89" fmla="*/ 1265 h 1542"/>
              <a:gd name="T90" fmla="*/ 1253 w 8000"/>
              <a:gd name="T91" fmla="*/ 1421 h 1542"/>
              <a:gd name="T92" fmla="*/ 1155 w 8000"/>
              <a:gd name="T93" fmla="*/ 1401 h 1542"/>
              <a:gd name="T94" fmla="*/ 1051 w 8000"/>
              <a:gd name="T95" fmla="*/ 1389 h 1542"/>
              <a:gd name="T96" fmla="*/ 969 w 8000"/>
              <a:gd name="T97" fmla="*/ 1224 h 1542"/>
              <a:gd name="T98" fmla="*/ 843 w 8000"/>
              <a:gd name="T99" fmla="*/ 1375 h 1542"/>
              <a:gd name="T100" fmla="*/ 664 w 8000"/>
              <a:gd name="T101" fmla="*/ 1427 h 1542"/>
              <a:gd name="T102" fmla="*/ 515 w 8000"/>
              <a:gd name="T103" fmla="*/ 1241 h 1542"/>
              <a:gd name="T104" fmla="*/ 320 w 8000"/>
              <a:gd name="T105" fmla="*/ 1245 h 1542"/>
              <a:gd name="T106" fmla="*/ 218 w 8000"/>
              <a:gd name="T107" fmla="*/ 1342 h 1542"/>
              <a:gd name="T108" fmla="*/ 56 w 8000"/>
              <a:gd name="T109" fmla="*/ 1357 h 1542"/>
              <a:gd name="T110" fmla="*/ 3369 w 8000"/>
              <a:gd name="T111" fmla="*/ 1408 h 1542"/>
              <a:gd name="T112" fmla="*/ 3356 w 8000"/>
              <a:gd name="T113" fmla="*/ 1141 h 1542"/>
              <a:gd name="T114" fmla="*/ 3356 w 8000"/>
              <a:gd name="T115" fmla="*/ 872 h 1542"/>
              <a:gd name="T116" fmla="*/ 3356 w 8000"/>
              <a:gd name="T117" fmla="*/ 756 h 15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8000" h="1542">
                <a:moveTo>
                  <a:pt x="7978" y="1472"/>
                </a:moveTo>
                <a:cubicBezTo>
                  <a:pt x="7978" y="1462"/>
                  <a:pt x="7978" y="1462"/>
                  <a:pt x="7978" y="1462"/>
                </a:cubicBezTo>
                <a:cubicBezTo>
                  <a:pt x="7966" y="1462"/>
                  <a:pt x="7966" y="1462"/>
                  <a:pt x="7966" y="1462"/>
                </a:cubicBezTo>
                <a:cubicBezTo>
                  <a:pt x="7966" y="1436"/>
                  <a:pt x="7966" y="1436"/>
                  <a:pt x="7966" y="1436"/>
                </a:cubicBezTo>
                <a:cubicBezTo>
                  <a:pt x="7955" y="1436"/>
                  <a:pt x="7955" y="1436"/>
                  <a:pt x="7955" y="1436"/>
                </a:cubicBezTo>
                <a:cubicBezTo>
                  <a:pt x="7955" y="1420"/>
                  <a:pt x="7955" y="1420"/>
                  <a:pt x="7955" y="1420"/>
                </a:cubicBezTo>
                <a:cubicBezTo>
                  <a:pt x="7941" y="1420"/>
                  <a:pt x="7941" y="1420"/>
                  <a:pt x="7941" y="1420"/>
                </a:cubicBezTo>
                <a:cubicBezTo>
                  <a:pt x="7941" y="1428"/>
                  <a:pt x="7941" y="1428"/>
                  <a:pt x="7941" y="1428"/>
                </a:cubicBezTo>
                <a:cubicBezTo>
                  <a:pt x="7933" y="1428"/>
                  <a:pt x="7933" y="1428"/>
                  <a:pt x="7933" y="1428"/>
                </a:cubicBezTo>
                <a:cubicBezTo>
                  <a:pt x="7933" y="1418"/>
                  <a:pt x="7933" y="1418"/>
                  <a:pt x="7933" y="1418"/>
                </a:cubicBezTo>
                <a:cubicBezTo>
                  <a:pt x="7916" y="1418"/>
                  <a:pt x="7916" y="1418"/>
                  <a:pt x="7916" y="1418"/>
                </a:cubicBezTo>
                <a:cubicBezTo>
                  <a:pt x="7916" y="1433"/>
                  <a:pt x="7916" y="1433"/>
                  <a:pt x="7916" y="1433"/>
                </a:cubicBezTo>
                <a:cubicBezTo>
                  <a:pt x="7895" y="1433"/>
                  <a:pt x="7895" y="1433"/>
                  <a:pt x="7895" y="1433"/>
                </a:cubicBezTo>
                <a:cubicBezTo>
                  <a:pt x="7895" y="1335"/>
                  <a:pt x="7895" y="1335"/>
                  <a:pt x="7895" y="1335"/>
                </a:cubicBezTo>
                <a:cubicBezTo>
                  <a:pt x="7879" y="1335"/>
                  <a:pt x="7879" y="1335"/>
                  <a:pt x="7879" y="1335"/>
                </a:cubicBezTo>
                <a:cubicBezTo>
                  <a:pt x="7855" y="1316"/>
                  <a:pt x="7855" y="1316"/>
                  <a:pt x="7855" y="1316"/>
                </a:cubicBezTo>
                <a:cubicBezTo>
                  <a:pt x="7855" y="1300"/>
                  <a:pt x="7855" y="1300"/>
                  <a:pt x="7855" y="1300"/>
                </a:cubicBezTo>
                <a:cubicBezTo>
                  <a:pt x="7843" y="1300"/>
                  <a:pt x="7843" y="1300"/>
                  <a:pt x="7843" y="1300"/>
                </a:cubicBezTo>
                <a:cubicBezTo>
                  <a:pt x="7843" y="1315"/>
                  <a:pt x="7843" y="1315"/>
                  <a:pt x="7843" y="1315"/>
                </a:cubicBezTo>
                <a:cubicBezTo>
                  <a:pt x="7832" y="1315"/>
                  <a:pt x="7832" y="1315"/>
                  <a:pt x="7832" y="1315"/>
                </a:cubicBezTo>
                <a:cubicBezTo>
                  <a:pt x="7832" y="1300"/>
                  <a:pt x="7832" y="1300"/>
                  <a:pt x="7832" y="1300"/>
                </a:cubicBezTo>
                <a:cubicBezTo>
                  <a:pt x="7821" y="1300"/>
                  <a:pt x="7821" y="1300"/>
                  <a:pt x="7821" y="1300"/>
                </a:cubicBezTo>
                <a:cubicBezTo>
                  <a:pt x="7821" y="1315"/>
                  <a:pt x="7821" y="1315"/>
                  <a:pt x="7821" y="1315"/>
                </a:cubicBezTo>
                <a:cubicBezTo>
                  <a:pt x="7806" y="1335"/>
                  <a:pt x="7806" y="1335"/>
                  <a:pt x="7806" y="1335"/>
                </a:cubicBezTo>
                <a:cubicBezTo>
                  <a:pt x="7789" y="1335"/>
                  <a:pt x="7789" y="1335"/>
                  <a:pt x="7789" y="1335"/>
                </a:cubicBezTo>
                <a:cubicBezTo>
                  <a:pt x="7789" y="1436"/>
                  <a:pt x="7789" y="1436"/>
                  <a:pt x="7789" y="1436"/>
                </a:cubicBezTo>
                <a:cubicBezTo>
                  <a:pt x="7749" y="1436"/>
                  <a:pt x="7749" y="1436"/>
                  <a:pt x="7749" y="1436"/>
                </a:cubicBezTo>
                <a:cubicBezTo>
                  <a:pt x="7749" y="1345"/>
                  <a:pt x="7749" y="1345"/>
                  <a:pt x="7749" y="1345"/>
                </a:cubicBezTo>
                <a:cubicBezTo>
                  <a:pt x="7738" y="1345"/>
                  <a:pt x="7738" y="1345"/>
                  <a:pt x="7738" y="1345"/>
                </a:cubicBezTo>
                <a:cubicBezTo>
                  <a:pt x="7738" y="1352"/>
                  <a:pt x="7738" y="1352"/>
                  <a:pt x="7738" y="1352"/>
                </a:cubicBezTo>
                <a:cubicBezTo>
                  <a:pt x="7724" y="1352"/>
                  <a:pt x="7724" y="1352"/>
                  <a:pt x="7724" y="1352"/>
                </a:cubicBezTo>
                <a:cubicBezTo>
                  <a:pt x="7724" y="1337"/>
                  <a:pt x="7724" y="1337"/>
                  <a:pt x="7724" y="1337"/>
                </a:cubicBezTo>
                <a:cubicBezTo>
                  <a:pt x="7713" y="1337"/>
                  <a:pt x="7713" y="1337"/>
                  <a:pt x="7713" y="1337"/>
                </a:cubicBezTo>
                <a:cubicBezTo>
                  <a:pt x="7713" y="1321"/>
                  <a:pt x="7713" y="1321"/>
                  <a:pt x="7713" y="1321"/>
                </a:cubicBezTo>
                <a:cubicBezTo>
                  <a:pt x="7697" y="1321"/>
                  <a:pt x="7697" y="1321"/>
                  <a:pt x="7697" y="1321"/>
                </a:cubicBezTo>
                <a:cubicBezTo>
                  <a:pt x="7697" y="1336"/>
                  <a:pt x="7697" y="1336"/>
                  <a:pt x="7697" y="1336"/>
                </a:cubicBezTo>
                <a:cubicBezTo>
                  <a:pt x="7687" y="1336"/>
                  <a:pt x="7687" y="1336"/>
                  <a:pt x="7687" y="1336"/>
                </a:cubicBezTo>
                <a:cubicBezTo>
                  <a:pt x="7687" y="1324"/>
                  <a:pt x="7687" y="1324"/>
                  <a:pt x="7687" y="1324"/>
                </a:cubicBezTo>
                <a:cubicBezTo>
                  <a:pt x="7673" y="1324"/>
                  <a:pt x="7673" y="1324"/>
                  <a:pt x="7673" y="1324"/>
                </a:cubicBezTo>
                <a:cubicBezTo>
                  <a:pt x="7673" y="1336"/>
                  <a:pt x="7673" y="1336"/>
                  <a:pt x="7673" y="1336"/>
                </a:cubicBezTo>
                <a:cubicBezTo>
                  <a:pt x="7659" y="1336"/>
                  <a:pt x="7659" y="1336"/>
                  <a:pt x="7659" y="1336"/>
                </a:cubicBezTo>
                <a:cubicBezTo>
                  <a:pt x="7659" y="1326"/>
                  <a:pt x="7659" y="1326"/>
                  <a:pt x="7659" y="1326"/>
                </a:cubicBezTo>
                <a:cubicBezTo>
                  <a:pt x="7645" y="1326"/>
                  <a:pt x="7645" y="1326"/>
                  <a:pt x="7645" y="1326"/>
                </a:cubicBezTo>
                <a:cubicBezTo>
                  <a:pt x="7645" y="1356"/>
                  <a:pt x="7645" y="1356"/>
                  <a:pt x="7645" y="1356"/>
                </a:cubicBezTo>
                <a:cubicBezTo>
                  <a:pt x="7616" y="1356"/>
                  <a:pt x="7616" y="1356"/>
                  <a:pt x="7616" y="1356"/>
                </a:cubicBezTo>
                <a:cubicBezTo>
                  <a:pt x="7616" y="1439"/>
                  <a:pt x="7616" y="1439"/>
                  <a:pt x="7616" y="1439"/>
                </a:cubicBezTo>
                <a:cubicBezTo>
                  <a:pt x="7581" y="1439"/>
                  <a:pt x="7581" y="1439"/>
                  <a:pt x="7581" y="1439"/>
                </a:cubicBezTo>
                <a:cubicBezTo>
                  <a:pt x="7581" y="1337"/>
                  <a:pt x="7581" y="1337"/>
                  <a:pt x="7581" y="1337"/>
                </a:cubicBezTo>
                <a:cubicBezTo>
                  <a:pt x="7557" y="1337"/>
                  <a:pt x="7557" y="1337"/>
                  <a:pt x="7557" y="1337"/>
                </a:cubicBezTo>
                <a:cubicBezTo>
                  <a:pt x="7538" y="1313"/>
                  <a:pt x="7538" y="1313"/>
                  <a:pt x="7538" y="1313"/>
                </a:cubicBezTo>
                <a:cubicBezTo>
                  <a:pt x="7497" y="1313"/>
                  <a:pt x="7497" y="1313"/>
                  <a:pt x="7497" y="1313"/>
                </a:cubicBezTo>
                <a:cubicBezTo>
                  <a:pt x="7497" y="1416"/>
                  <a:pt x="7497" y="1416"/>
                  <a:pt x="7497" y="1416"/>
                </a:cubicBezTo>
                <a:cubicBezTo>
                  <a:pt x="7483" y="1416"/>
                  <a:pt x="7483" y="1416"/>
                  <a:pt x="7483" y="1416"/>
                </a:cubicBezTo>
                <a:cubicBezTo>
                  <a:pt x="7483" y="1314"/>
                  <a:pt x="7483" y="1314"/>
                  <a:pt x="7483" y="1314"/>
                </a:cubicBezTo>
                <a:cubicBezTo>
                  <a:pt x="7465" y="1285"/>
                  <a:pt x="7465" y="1285"/>
                  <a:pt x="7465" y="1285"/>
                </a:cubicBezTo>
                <a:cubicBezTo>
                  <a:pt x="7452" y="1285"/>
                  <a:pt x="7452" y="1285"/>
                  <a:pt x="7452" y="1285"/>
                </a:cubicBezTo>
                <a:cubicBezTo>
                  <a:pt x="7452" y="1291"/>
                  <a:pt x="7452" y="1291"/>
                  <a:pt x="7452" y="1291"/>
                </a:cubicBezTo>
                <a:cubicBezTo>
                  <a:pt x="7441" y="1291"/>
                  <a:pt x="7441" y="1291"/>
                  <a:pt x="7441" y="1291"/>
                </a:cubicBezTo>
                <a:cubicBezTo>
                  <a:pt x="7441" y="1287"/>
                  <a:pt x="7441" y="1287"/>
                  <a:pt x="7441" y="1287"/>
                </a:cubicBezTo>
                <a:cubicBezTo>
                  <a:pt x="7430" y="1287"/>
                  <a:pt x="7430" y="1287"/>
                  <a:pt x="7430" y="1287"/>
                </a:cubicBezTo>
                <a:cubicBezTo>
                  <a:pt x="7430" y="1301"/>
                  <a:pt x="7430" y="1301"/>
                  <a:pt x="7430" y="1301"/>
                </a:cubicBezTo>
                <a:cubicBezTo>
                  <a:pt x="7383" y="1301"/>
                  <a:pt x="7383" y="1301"/>
                  <a:pt x="7383" y="1301"/>
                </a:cubicBezTo>
                <a:cubicBezTo>
                  <a:pt x="7383" y="1286"/>
                  <a:pt x="7383" y="1286"/>
                  <a:pt x="7383" y="1286"/>
                </a:cubicBezTo>
                <a:cubicBezTo>
                  <a:pt x="7370" y="1261"/>
                  <a:pt x="7370" y="1261"/>
                  <a:pt x="7370" y="1261"/>
                </a:cubicBezTo>
                <a:cubicBezTo>
                  <a:pt x="7326" y="1261"/>
                  <a:pt x="7326" y="1261"/>
                  <a:pt x="7326" y="1261"/>
                </a:cubicBezTo>
                <a:cubicBezTo>
                  <a:pt x="7326" y="1286"/>
                  <a:pt x="7326" y="1286"/>
                  <a:pt x="7326" y="1286"/>
                </a:cubicBezTo>
                <a:cubicBezTo>
                  <a:pt x="7297" y="1286"/>
                  <a:pt x="7297" y="1286"/>
                  <a:pt x="7297" y="1286"/>
                </a:cubicBezTo>
                <a:cubicBezTo>
                  <a:pt x="7297" y="1303"/>
                  <a:pt x="7297" y="1303"/>
                  <a:pt x="7297" y="1303"/>
                </a:cubicBezTo>
                <a:cubicBezTo>
                  <a:pt x="7292" y="1303"/>
                  <a:pt x="7292" y="1303"/>
                  <a:pt x="7292" y="1303"/>
                </a:cubicBezTo>
                <a:cubicBezTo>
                  <a:pt x="7292" y="1358"/>
                  <a:pt x="7292" y="1358"/>
                  <a:pt x="7292" y="1358"/>
                </a:cubicBezTo>
                <a:cubicBezTo>
                  <a:pt x="7281" y="1358"/>
                  <a:pt x="7281" y="1358"/>
                  <a:pt x="7281" y="1358"/>
                </a:cubicBezTo>
                <a:cubicBezTo>
                  <a:pt x="7281" y="1302"/>
                  <a:pt x="7281" y="1302"/>
                  <a:pt x="7281" y="1302"/>
                </a:cubicBezTo>
                <a:cubicBezTo>
                  <a:pt x="7273" y="1302"/>
                  <a:pt x="7273" y="1302"/>
                  <a:pt x="7273" y="1302"/>
                </a:cubicBezTo>
                <a:cubicBezTo>
                  <a:pt x="7273" y="1279"/>
                  <a:pt x="7273" y="1279"/>
                  <a:pt x="7273" y="1279"/>
                </a:cubicBezTo>
                <a:cubicBezTo>
                  <a:pt x="7210" y="1279"/>
                  <a:pt x="7210" y="1279"/>
                  <a:pt x="7210" y="1279"/>
                </a:cubicBezTo>
                <a:cubicBezTo>
                  <a:pt x="7210" y="1303"/>
                  <a:pt x="7210" y="1303"/>
                  <a:pt x="7210" y="1303"/>
                </a:cubicBezTo>
                <a:cubicBezTo>
                  <a:pt x="7179" y="1303"/>
                  <a:pt x="7179" y="1303"/>
                  <a:pt x="7179" y="1303"/>
                </a:cubicBezTo>
                <a:cubicBezTo>
                  <a:pt x="7179" y="1323"/>
                  <a:pt x="7179" y="1323"/>
                  <a:pt x="7179" y="1323"/>
                </a:cubicBezTo>
                <a:cubicBezTo>
                  <a:pt x="7170" y="1323"/>
                  <a:pt x="7170" y="1323"/>
                  <a:pt x="7170" y="1323"/>
                </a:cubicBezTo>
                <a:cubicBezTo>
                  <a:pt x="7170" y="1352"/>
                  <a:pt x="7170" y="1352"/>
                  <a:pt x="7170" y="1352"/>
                </a:cubicBezTo>
                <a:cubicBezTo>
                  <a:pt x="7090" y="1352"/>
                  <a:pt x="7090" y="1352"/>
                  <a:pt x="7090" y="1352"/>
                </a:cubicBezTo>
                <a:cubicBezTo>
                  <a:pt x="7090" y="1362"/>
                  <a:pt x="7090" y="1362"/>
                  <a:pt x="7090" y="1362"/>
                </a:cubicBezTo>
                <a:cubicBezTo>
                  <a:pt x="7069" y="1362"/>
                  <a:pt x="7069" y="1362"/>
                  <a:pt x="7069" y="1362"/>
                </a:cubicBezTo>
                <a:cubicBezTo>
                  <a:pt x="7069" y="1308"/>
                  <a:pt x="7069" y="1308"/>
                  <a:pt x="7069" y="1308"/>
                </a:cubicBezTo>
                <a:cubicBezTo>
                  <a:pt x="7036" y="1308"/>
                  <a:pt x="7036" y="1308"/>
                  <a:pt x="7036" y="1308"/>
                </a:cubicBezTo>
                <a:cubicBezTo>
                  <a:pt x="7036" y="1291"/>
                  <a:pt x="7036" y="1291"/>
                  <a:pt x="7036" y="1291"/>
                </a:cubicBezTo>
                <a:cubicBezTo>
                  <a:pt x="7010" y="1291"/>
                  <a:pt x="7010" y="1291"/>
                  <a:pt x="7010" y="1291"/>
                </a:cubicBezTo>
                <a:cubicBezTo>
                  <a:pt x="7010" y="1305"/>
                  <a:pt x="7010" y="1305"/>
                  <a:pt x="7010" y="1305"/>
                </a:cubicBezTo>
                <a:cubicBezTo>
                  <a:pt x="6993" y="1305"/>
                  <a:pt x="6993" y="1305"/>
                  <a:pt x="6993" y="1305"/>
                </a:cubicBezTo>
                <a:cubicBezTo>
                  <a:pt x="6993" y="1400"/>
                  <a:pt x="6993" y="1400"/>
                  <a:pt x="6993" y="1400"/>
                </a:cubicBezTo>
                <a:cubicBezTo>
                  <a:pt x="6972" y="1400"/>
                  <a:pt x="6972" y="1400"/>
                  <a:pt x="6972" y="1400"/>
                </a:cubicBezTo>
                <a:cubicBezTo>
                  <a:pt x="6972" y="1391"/>
                  <a:pt x="6972" y="1391"/>
                  <a:pt x="6972" y="1391"/>
                </a:cubicBezTo>
                <a:cubicBezTo>
                  <a:pt x="6952" y="1391"/>
                  <a:pt x="6952" y="1391"/>
                  <a:pt x="6952" y="1391"/>
                </a:cubicBezTo>
                <a:cubicBezTo>
                  <a:pt x="6952" y="1405"/>
                  <a:pt x="6952" y="1405"/>
                  <a:pt x="6952" y="1405"/>
                </a:cubicBezTo>
                <a:cubicBezTo>
                  <a:pt x="6936" y="1405"/>
                  <a:pt x="6936" y="1405"/>
                  <a:pt x="6936" y="1405"/>
                </a:cubicBezTo>
                <a:cubicBezTo>
                  <a:pt x="6936" y="1375"/>
                  <a:pt x="6936" y="1375"/>
                  <a:pt x="6936" y="1375"/>
                </a:cubicBezTo>
                <a:cubicBezTo>
                  <a:pt x="6922" y="1375"/>
                  <a:pt x="6922" y="1375"/>
                  <a:pt x="6922" y="1375"/>
                </a:cubicBezTo>
                <a:cubicBezTo>
                  <a:pt x="6922" y="1357"/>
                  <a:pt x="6922" y="1357"/>
                  <a:pt x="6922" y="1357"/>
                </a:cubicBezTo>
                <a:cubicBezTo>
                  <a:pt x="6906" y="1357"/>
                  <a:pt x="6906" y="1357"/>
                  <a:pt x="6906" y="1357"/>
                </a:cubicBezTo>
                <a:cubicBezTo>
                  <a:pt x="6886" y="1357"/>
                  <a:pt x="6886" y="1357"/>
                  <a:pt x="6886" y="1357"/>
                </a:cubicBezTo>
                <a:cubicBezTo>
                  <a:pt x="6886" y="1348"/>
                  <a:pt x="6886" y="1348"/>
                  <a:pt x="6886" y="1348"/>
                </a:cubicBezTo>
                <a:cubicBezTo>
                  <a:pt x="6852" y="1348"/>
                  <a:pt x="6852" y="1348"/>
                  <a:pt x="6852" y="1348"/>
                </a:cubicBezTo>
                <a:cubicBezTo>
                  <a:pt x="6852" y="1334"/>
                  <a:pt x="6852" y="1334"/>
                  <a:pt x="6852" y="1334"/>
                </a:cubicBezTo>
                <a:cubicBezTo>
                  <a:pt x="6839" y="1334"/>
                  <a:pt x="6839" y="1334"/>
                  <a:pt x="6839" y="1334"/>
                </a:cubicBezTo>
                <a:cubicBezTo>
                  <a:pt x="6839" y="1344"/>
                  <a:pt x="6839" y="1344"/>
                  <a:pt x="6839" y="1344"/>
                </a:cubicBezTo>
                <a:cubicBezTo>
                  <a:pt x="6786" y="1344"/>
                  <a:pt x="6786" y="1344"/>
                  <a:pt x="6786" y="1344"/>
                </a:cubicBezTo>
                <a:cubicBezTo>
                  <a:pt x="6786" y="1355"/>
                  <a:pt x="6786" y="1355"/>
                  <a:pt x="6786" y="1355"/>
                </a:cubicBezTo>
                <a:cubicBezTo>
                  <a:pt x="6776" y="1355"/>
                  <a:pt x="6776" y="1355"/>
                  <a:pt x="6776" y="1355"/>
                </a:cubicBezTo>
                <a:cubicBezTo>
                  <a:pt x="6776" y="1370"/>
                  <a:pt x="6776" y="1370"/>
                  <a:pt x="6776" y="1370"/>
                </a:cubicBezTo>
                <a:cubicBezTo>
                  <a:pt x="6766" y="1380"/>
                  <a:pt x="6766" y="1380"/>
                  <a:pt x="6766" y="1380"/>
                </a:cubicBezTo>
                <a:cubicBezTo>
                  <a:pt x="6766" y="1411"/>
                  <a:pt x="6766" y="1411"/>
                  <a:pt x="6766" y="1411"/>
                </a:cubicBezTo>
                <a:cubicBezTo>
                  <a:pt x="6755" y="1411"/>
                  <a:pt x="6755" y="1411"/>
                  <a:pt x="6755" y="1411"/>
                </a:cubicBezTo>
                <a:cubicBezTo>
                  <a:pt x="6755" y="1381"/>
                  <a:pt x="6755" y="1381"/>
                  <a:pt x="6755" y="1381"/>
                </a:cubicBezTo>
                <a:cubicBezTo>
                  <a:pt x="6744" y="1367"/>
                  <a:pt x="6744" y="1367"/>
                  <a:pt x="6744" y="1367"/>
                </a:cubicBezTo>
                <a:cubicBezTo>
                  <a:pt x="6744" y="1291"/>
                  <a:pt x="6744" y="1291"/>
                  <a:pt x="6744" y="1291"/>
                </a:cubicBezTo>
                <a:cubicBezTo>
                  <a:pt x="6727" y="1291"/>
                  <a:pt x="6727" y="1291"/>
                  <a:pt x="6727" y="1291"/>
                </a:cubicBezTo>
                <a:cubicBezTo>
                  <a:pt x="6727" y="1217"/>
                  <a:pt x="6727" y="1217"/>
                  <a:pt x="6727" y="1217"/>
                </a:cubicBezTo>
                <a:cubicBezTo>
                  <a:pt x="6670" y="1217"/>
                  <a:pt x="6670" y="1217"/>
                  <a:pt x="6670" y="1217"/>
                </a:cubicBezTo>
                <a:cubicBezTo>
                  <a:pt x="6670" y="1194"/>
                  <a:pt x="6670" y="1194"/>
                  <a:pt x="6670" y="1194"/>
                </a:cubicBezTo>
                <a:cubicBezTo>
                  <a:pt x="6640" y="1194"/>
                  <a:pt x="6640" y="1194"/>
                  <a:pt x="6640" y="1194"/>
                </a:cubicBezTo>
                <a:cubicBezTo>
                  <a:pt x="6640" y="1246"/>
                  <a:pt x="6640" y="1246"/>
                  <a:pt x="6640" y="1246"/>
                </a:cubicBezTo>
                <a:cubicBezTo>
                  <a:pt x="6625" y="1246"/>
                  <a:pt x="6625" y="1246"/>
                  <a:pt x="6625" y="1246"/>
                </a:cubicBezTo>
                <a:cubicBezTo>
                  <a:pt x="6625" y="1229"/>
                  <a:pt x="6625" y="1229"/>
                  <a:pt x="6625" y="1229"/>
                </a:cubicBezTo>
                <a:cubicBezTo>
                  <a:pt x="6625" y="1229"/>
                  <a:pt x="6614" y="1229"/>
                  <a:pt x="6609" y="1229"/>
                </a:cubicBezTo>
                <a:cubicBezTo>
                  <a:pt x="6604" y="1229"/>
                  <a:pt x="6604" y="1246"/>
                  <a:pt x="6604" y="1246"/>
                </a:cubicBezTo>
                <a:cubicBezTo>
                  <a:pt x="6604" y="1293"/>
                  <a:pt x="6604" y="1293"/>
                  <a:pt x="6604" y="1293"/>
                </a:cubicBezTo>
                <a:cubicBezTo>
                  <a:pt x="6562" y="1293"/>
                  <a:pt x="6562" y="1293"/>
                  <a:pt x="6562" y="1293"/>
                </a:cubicBezTo>
                <a:cubicBezTo>
                  <a:pt x="6562" y="1130"/>
                  <a:pt x="6562" y="1130"/>
                  <a:pt x="6562" y="1130"/>
                </a:cubicBezTo>
                <a:cubicBezTo>
                  <a:pt x="6505" y="1130"/>
                  <a:pt x="6505" y="1130"/>
                  <a:pt x="6505" y="1130"/>
                </a:cubicBezTo>
                <a:cubicBezTo>
                  <a:pt x="6505" y="1157"/>
                  <a:pt x="6505" y="1157"/>
                  <a:pt x="6505" y="1157"/>
                </a:cubicBezTo>
                <a:cubicBezTo>
                  <a:pt x="6481" y="1157"/>
                  <a:pt x="6477" y="1169"/>
                  <a:pt x="6477" y="1169"/>
                </a:cubicBezTo>
                <a:cubicBezTo>
                  <a:pt x="6450" y="1169"/>
                  <a:pt x="6450" y="1169"/>
                  <a:pt x="6450" y="1169"/>
                </a:cubicBezTo>
                <a:cubicBezTo>
                  <a:pt x="6450" y="1202"/>
                  <a:pt x="6450" y="1202"/>
                  <a:pt x="6450" y="1202"/>
                </a:cubicBezTo>
                <a:cubicBezTo>
                  <a:pt x="6438" y="1202"/>
                  <a:pt x="6438" y="1202"/>
                  <a:pt x="6438" y="1202"/>
                </a:cubicBezTo>
                <a:cubicBezTo>
                  <a:pt x="6438" y="1333"/>
                  <a:pt x="6438" y="1333"/>
                  <a:pt x="6438" y="1333"/>
                </a:cubicBezTo>
                <a:cubicBezTo>
                  <a:pt x="6414" y="1333"/>
                  <a:pt x="6414" y="1333"/>
                  <a:pt x="6414" y="1333"/>
                </a:cubicBezTo>
                <a:cubicBezTo>
                  <a:pt x="6414" y="1314"/>
                  <a:pt x="6414" y="1314"/>
                  <a:pt x="6414" y="1314"/>
                </a:cubicBezTo>
                <a:cubicBezTo>
                  <a:pt x="6401" y="1301"/>
                  <a:pt x="6401" y="1301"/>
                  <a:pt x="6401" y="1301"/>
                </a:cubicBezTo>
                <a:cubicBezTo>
                  <a:pt x="6394" y="1301"/>
                  <a:pt x="6394" y="1301"/>
                  <a:pt x="6394" y="1301"/>
                </a:cubicBezTo>
                <a:cubicBezTo>
                  <a:pt x="6381" y="1311"/>
                  <a:pt x="6381" y="1311"/>
                  <a:pt x="6381" y="1311"/>
                </a:cubicBezTo>
                <a:cubicBezTo>
                  <a:pt x="6381" y="1078"/>
                  <a:pt x="6381" y="1078"/>
                  <a:pt x="6381" y="1078"/>
                </a:cubicBezTo>
                <a:cubicBezTo>
                  <a:pt x="6322" y="1065"/>
                  <a:pt x="6322" y="1065"/>
                  <a:pt x="6322" y="1065"/>
                </a:cubicBezTo>
                <a:cubicBezTo>
                  <a:pt x="6297" y="1065"/>
                  <a:pt x="6297" y="1065"/>
                  <a:pt x="6297" y="1065"/>
                </a:cubicBezTo>
                <a:cubicBezTo>
                  <a:pt x="6297" y="1080"/>
                  <a:pt x="6297" y="1080"/>
                  <a:pt x="6297" y="1080"/>
                </a:cubicBezTo>
                <a:cubicBezTo>
                  <a:pt x="6280" y="1080"/>
                  <a:pt x="6280" y="1080"/>
                  <a:pt x="6280" y="1080"/>
                </a:cubicBezTo>
                <a:cubicBezTo>
                  <a:pt x="6280" y="1135"/>
                  <a:pt x="6280" y="1135"/>
                  <a:pt x="6280" y="1135"/>
                </a:cubicBezTo>
                <a:cubicBezTo>
                  <a:pt x="6264" y="1135"/>
                  <a:pt x="6264" y="1135"/>
                  <a:pt x="6264" y="1135"/>
                </a:cubicBezTo>
                <a:cubicBezTo>
                  <a:pt x="6264" y="1207"/>
                  <a:pt x="6264" y="1207"/>
                  <a:pt x="6264" y="1207"/>
                </a:cubicBezTo>
                <a:cubicBezTo>
                  <a:pt x="6242" y="1207"/>
                  <a:pt x="6242" y="1207"/>
                  <a:pt x="6242" y="1207"/>
                </a:cubicBezTo>
                <a:cubicBezTo>
                  <a:pt x="6242" y="1181"/>
                  <a:pt x="6242" y="1181"/>
                  <a:pt x="6242" y="1181"/>
                </a:cubicBezTo>
                <a:cubicBezTo>
                  <a:pt x="6214" y="1181"/>
                  <a:pt x="6214" y="1181"/>
                  <a:pt x="6214" y="1181"/>
                </a:cubicBezTo>
                <a:cubicBezTo>
                  <a:pt x="6214" y="1098"/>
                  <a:pt x="6214" y="1098"/>
                  <a:pt x="6214" y="1098"/>
                </a:cubicBezTo>
                <a:cubicBezTo>
                  <a:pt x="6196" y="1098"/>
                  <a:pt x="6196" y="1098"/>
                  <a:pt x="6196" y="1098"/>
                </a:cubicBezTo>
                <a:cubicBezTo>
                  <a:pt x="6196" y="1048"/>
                  <a:pt x="6196" y="1048"/>
                  <a:pt x="6196" y="1048"/>
                </a:cubicBezTo>
                <a:cubicBezTo>
                  <a:pt x="6114" y="1039"/>
                  <a:pt x="6114" y="1039"/>
                  <a:pt x="6114" y="1039"/>
                </a:cubicBezTo>
                <a:cubicBezTo>
                  <a:pt x="6114" y="1024"/>
                  <a:pt x="6114" y="1024"/>
                  <a:pt x="6114" y="1024"/>
                </a:cubicBezTo>
                <a:cubicBezTo>
                  <a:pt x="5961" y="1014"/>
                  <a:pt x="5961" y="1014"/>
                  <a:pt x="5961" y="1014"/>
                </a:cubicBezTo>
                <a:cubicBezTo>
                  <a:pt x="5961" y="823"/>
                  <a:pt x="5961" y="823"/>
                  <a:pt x="5961" y="823"/>
                </a:cubicBezTo>
                <a:cubicBezTo>
                  <a:pt x="5826" y="790"/>
                  <a:pt x="5826" y="790"/>
                  <a:pt x="5826" y="790"/>
                </a:cubicBezTo>
                <a:cubicBezTo>
                  <a:pt x="5688" y="818"/>
                  <a:pt x="5688" y="818"/>
                  <a:pt x="5688" y="818"/>
                </a:cubicBezTo>
                <a:cubicBezTo>
                  <a:pt x="5688" y="1359"/>
                  <a:pt x="5688" y="1359"/>
                  <a:pt x="5688" y="1359"/>
                </a:cubicBezTo>
                <a:cubicBezTo>
                  <a:pt x="5605" y="1359"/>
                  <a:pt x="5605" y="1359"/>
                  <a:pt x="5605" y="1359"/>
                </a:cubicBezTo>
                <a:cubicBezTo>
                  <a:pt x="5605" y="451"/>
                  <a:pt x="5605" y="451"/>
                  <a:pt x="5605" y="451"/>
                </a:cubicBezTo>
                <a:cubicBezTo>
                  <a:pt x="5468" y="487"/>
                  <a:pt x="5468" y="487"/>
                  <a:pt x="5468" y="487"/>
                </a:cubicBezTo>
                <a:cubicBezTo>
                  <a:pt x="5468" y="1274"/>
                  <a:pt x="5468" y="1274"/>
                  <a:pt x="5468" y="1274"/>
                </a:cubicBezTo>
                <a:cubicBezTo>
                  <a:pt x="5414" y="1274"/>
                  <a:pt x="5414" y="1274"/>
                  <a:pt x="5414" y="1274"/>
                </a:cubicBezTo>
                <a:cubicBezTo>
                  <a:pt x="5414" y="683"/>
                  <a:pt x="5414" y="683"/>
                  <a:pt x="5414" y="683"/>
                </a:cubicBezTo>
                <a:cubicBezTo>
                  <a:pt x="5404" y="683"/>
                  <a:pt x="5404" y="683"/>
                  <a:pt x="5404" y="683"/>
                </a:cubicBezTo>
                <a:cubicBezTo>
                  <a:pt x="5404" y="674"/>
                  <a:pt x="5404" y="674"/>
                  <a:pt x="5404" y="674"/>
                </a:cubicBezTo>
                <a:cubicBezTo>
                  <a:pt x="5396" y="674"/>
                  <a:pt x="5396" y="674"/>
                  <a:pt x="5396" y="674"/>
                </a:cubicBezTo>
                <a:cubicBezTo>
                  <a:pt x="5396" y="655"/>
                  <a:pt x="5396" y="655"/>
                  <a:pt x="5396" y="655"/>
                </a:cubicBezTo>
                <a:cubicBezTo>
                  <a:pt x="5384" y="655"/>
                  <a:pt x="5384" y="655"/>
                  <a:pt x="5384" y="655"/>
                </a:cubicBezTo>
                <a:cubicBezTo>
                  <a:pt x="5384" y="634"/>
                  <a:pt x="5384" y="634"/>
                  <a:pt x="5384" y="634"/>
                </a:cubicBezTo>
                <a:cubicBezTo>
                  <a:pt x="5367" y="634"/>
                  <a:pt x="5367" y="634"/>
                  <a:pt x="5367" y="634"/>
                </a:cubicBezTo>
                <a:cubicBezTo>
                  <a:pt x="5367" y="615"/>
                  <a:pt x="5367" y="615"/>
                  <a:pt x="5367" y="615"/>
                </a:cubicBezTo>
                <a:cubicBezTo>
                  <a:pt x="5360" y="615"/>
                  <a:pt x="5360" y="615"/>
                  <a:pt x="5360" y="615"/>
                </a:cubicBezTo>
                <a:cubicBezTo>
                  <a:pt x="5360" y="593"/>
                  <a:pt x="5360" y="593"/>
                  <a:pt x="5360" y="593"/>
                </a:cubicBezTo>
                <a:cubicBezTo>
                  <a:pt x="5353" y="532"/>
                  <a:pt x="5353" y="532"/>
                  <a:pt x="5353" y="532"/>
                </a:cubicBezTo>
                <a:cubicBezTo>
                  <a:pt x="5346" y="593"/>
                  <a:pt x="5346" y="593"/>
                  <a:pt x="5346" y="593"/>
                </a:cubicBezTo>
                <a:cubicBezTo>
                  <a:pt x="5346" y="615"/>
                  <a:pt x="5346" y="615"/>
                  <a:pt x="5346" y="615"/>
                </a:cubicBezTo>
                <a:cubicBezTo>
                  <a:pt x="5339" y="615"/>
                  <a:pt x="5339" y="615"/>
                  <a:pt x="5339" y="615"/>
                </a:cubicBezTo>
                <a:cubicBezTo>
                  <a:pt x="5339" y="634"/>
                  <a:pt x="5339" y="634"/>
                  <a:pt x="5339" y="634"/>
                </a:cubicBezTo>
                <a:cubicBezTo>
                  <a:pt x="5322" y="634"/>
                  <a:pt x="5322" y="634"/>
                  <a:pt x="5322" y="634"/>
                </a:cubicBezTo>
                <a:cubicBezTo>
                  <a:pt x="5322" y="655"/>
                  <a:pt x="5322" y="655"/>
                  <a:pt x="5322" y="655"/>
                </a:cubicBezTo>
                <a:cubicBezTo>
                  <a:pt x="5310" y="655"/>
                  <a:pt x="5310" y="655"/>
                  <a:pt x="5310" y="655"/>
                </a:cubicBezTo>
                <a:cubicBezTo>
                  <a:pt x="5310" y="674"/>
                  <a:pt x="5310" y="674"/>
                  <a:pt x="5310" y="674"/>
                </a:cubicBezTo>
                <a:cubicBezTo>
                  <a:pt x="5302" y="674"/>
                  <a:pt x="5302" y="674"/>
                  <a:pt x="5302" y="674"/>
                </a:cubicBezTo>
                <a:cubicBezTo>
                  <a:pt x="5302" y="683"/>
                  <a:pt x="5302" y="683"/>
                  <a:pt x="5302" y="683"/>
                </a:cubicBezTo>
                <a:cubicBezTo>
                  <a:pt x="5292" y="683"/>
                  <a:pt x="5292" y="683"/>
                  <a:pt x="5292" y="683"/>
                </a:cubicBezTo>
                <a:cubicBezTo>
                  <a:pt x="5292" y="1274"/>
                  <a:pt x="5292" y="1274"/>
                  <a:pt x="5292" y="1274"/>
                </a:cubicBezTo>
                <a:cubicBezTo>
                  <a:pt x="5260" y="1274"/>
                  <a:pt x="5260" y="1274"/>
                  <a:pt x="5260" y="1274"/>
                </a:cubicBezTo>
                <a:cubicBezTo>
                  <a:pt x="5260" y="792"/>
                  <a:pt x="5260" y="792"/>
                  <a:pt x="5260" y="792"/>
                </a:cubicBezTo>
                <a:cubicBezTo>
                  <a:pt x="5098" y="792"/>
                  <a:pt x="5098" y="792"/>
                  <a:pt x="5098" y="792"/>
                </a:cubicBezTo>
                <a:cubicBezTo>
                  <a:pt x="5073" y="817"/>
                  <a:pt x="5073" y="817"/>
                  <a:pt x="5073" y="817"/>
                </a:cubicBezTo>
                <a:cubicBezTo>
                  <a:pt x="5073" y="1219"/>
                  <a:pt x="5073" y="1219"/>
                  <a:pt x="5073" y="1219"/>
                </a:cubicBezTo>
                <a:cubicBezTo>
                  <a:pt x="5044" y="1219"/>
                  <a:pt x="5044" y="1219"/>
                  <a:pt x="5044" y="1219"/>
                </a:cubicBezTo>
                <a:cubicBezTo>
                  <a:pt x="5031" y="1237"/>
                  <a:pt x="5031" y="1237"/>
                  <a:pt x="5031" y="1237"/>
                </a:cubicBezTo>
                <a:cubicBezTo>
                  <a:pt x="5031" y="1419"/>
                  <a:pt x="5031" y="1419"/>
                  <a:pt x="5031" y="1419"/>
                </a:cubicBezTo>
                <a:cubicBezTo>
                  <a:pt x="5007" y="1419"/>
                  <a:pt x="5007" y="1419"/>
                  <a:pt x="5007" y="1419"/>
                </a:cubicBezTo>
                <a:cubicBezTo>
                  <a:pt x="5007" y="1089"/>
                  <a:pt x="5007" y="1089"/>
                  <a:pt x="5007" y="1089"/>
                </a:cubicBezTo>
                <a:cubicBezTo>
                  <a:pt x="4993" y="1089"/>
                  <a:pt x="4993" y="1089"/>
                  <a:pt x="4993" y="1089"/>
                </a:cubicBezTo>
                <a:cubicBezTo>
                  <a:pt x="4993" y="1050"/>
                  <a:pt x="4993" y="1050"/>
                  <a:pt x="4993" y="1050"/>
                </a:cubicBezTo>
                <a:cubicBezTo>
                  <a:pt x="4981" y="1050"/>
                  <a:pt x="4981" y="1050"/>
                  <a:pt x="4981" y="1050"/>
                </a:cubicBezTo>
                <a:cubicBezTo>
                  <a:pt x="4981" y="1026"/>
                  <a:pt x="4981" y="1026"/>
                  <a:pt x="4981" y="1026"/>
                </a:cubicBezTo>
                <a:cubicBezTo>
                  <a:pt x="4959" y="1026"/>
                  <a:pt x="4959" y="1026"/>
                  <a:pt x="4959" y="1026"/>
                </a:cubicBezTo>
                <a:cubicBezTo>
                  <a:pt x="4945" y="1016"/>
                  <a:pt x="4945" y="1016"/>
                  <a:pt x="4945" y="1016"/>
                </a:cubicBezTo>
                <a:cubicBezTo>
                  <a:pt x="4945" y="887"/>
                  <a:pt x="4945" y="887"/>
                  <a:pt x="4945" y="887"/>
                </a:cubicBezTo>
                <a:cubicBezTo>
                  <a:pt x="4841" y="919"/>
                  <a:pt x="4841" y="919"/>
                  <a:pt x="4841" y="919"/>
                </a:cubicBezTo>
                <a:cubicBezTo>
                  <a:pt x="4819" y="902"/>
                  <a:pt x="4819" y="902"/>
                  <a:pt x="4819" y="902"/>
                </a:cubicBezTo>
                <a:cubicBezTo>
                  <a:pt x="4819" y="685"/>
                  <a:pt x="4819" y="685"/>
                  <a:pt x="4819" y="685"/>
                </a:cubicBezTo>
                <a:cubicBezTo>
                  <a:pt x="4750" y="668"/>
                  <a:pt x="4750" y="668"/>
                  <a:pt x="4750" y="668"/>
                </a:cubicBezTo>
                <a:cubicBezTo>
                  <a:pt x="4616" y="723"/>
                  <a:pt x="4616" y="723"/>
                  <a:pt x="4616" y="723"/>
                </a:cubicBezTo>
                <a:cubicBezTo>
                  <a:pt x="4616" y="734"/>
                  <a:pt x="4616" y="734"/>
                  <a:pt x="4616" y="734"/>
                </a:cubicBezTo>
                <a:cubicBezTo>
                  <a:pt x="4593" y="720"/>
                  <a:pt x="4593" y="720"/>
                  <a:pt x="4593" y="720"/>
                </a:cubicBezTo>
                <a:cubicBezTo>
                  <a:pt x="4574" y="720"/>
                  <a:pt x="4574" y="720"/>
                  <a:pt x="4574" y="720"/>
                </a:cubicBezTo>
                <a:cubicBezTo>
                  <a:pt x="4574" y="739"/>
                  <a:pt x="4574" y="739"/>
                  <a:pt x="4574" y="739"/>
                </a:cubicBezTo>
                <a:cubicBezTo>
                  <a:pt x="4551" y="739"/>
                  <a:pt x="4551" y="739"/>
                  <a:pt x="4551" y="739"/>
                </a:cubicBezTo>
                <a:cubicBezTo>
                  <a:pt x="4551" y="807"/>
                  <a:pt x="4551" y="807"/>
                  <a:pt x="4551" y="807"/>
                </a:cubicBezTo>
                <a:cubicBezTo>
                  <a:pt x="4540" y="807"/>
                  <a:pt x="4540" y="807"/>
                  <a:pt x="4540" y="807"/>
                </a:cubicBezTo>
                <a:cubicBezTo>
                  <a:pt x="4540" y="1250"/>
                  <a:pt x="4540" y="1250"/>
                  <a:pt x="4540" y="1250"/>
                </a:cubicBezTo>
                <a:cubicBezTo>
                  <a:pt x="4523" y="1250"/>
                  <a:pt x="4523" y="1250"/>
                  <a:pt x="4523" y="1250"/>
                </a:cubicBezTo>
                <a:cubicBezTo>
                  <a:pt x="4516" y="1237"/>
                  <a:pt x="4516" y="1237"/>
                  <a:pt x="4516" y="1237"/>
                </a:cubicBezTo>
                <a:cubicBezTo>
                  <a:pt x="4516" y="1205"/>
                  <a:pt x="4516" y="1205"/>
                  <a:pt x="4516" y="1205"/>
                </a:cubicBezTo>
                <a:cubicBezTo>
                  <a:pt x="4499" y="1205"/>
                  <a:pt x="4499" y="1205"/>
                  <a:pt x="4499" y="1205"/>
                </a:cubicBezTo>
                <a:cubicBezTo>
                  <a:pt x="4499" y="1238"/>
                  <a:pt x="4499" y="1238"/>
                  <a:pt x="4499" y="1238"/>
                </a:cubicBezTo>
                <a:cubicBezTo>
                  <a:pt x="4495" y="1234"/>
                  <a:pt x="4495" y="1234"/>
                  <a:pt x="4495" y="1234"/>
                </a:cubicBezTo>
                <a:cubicBezTo>
                  <a:pt x="4495" y="1245"/>
                  <a:pt x="4495" y="1245"/>
                  <a:pt x="4495" y="1245"/>
                </a:cubicBezTo>
                <a:cubicBezTo>
                  <a:pt x="4482" y="1245"/>
                  <a:pt x="4482" y="1245"/>
                  <a:pt x="4482" y="1245"/>
                </a:cubicBezTo>
                <a:cubicBezTo>
                  <a:pt x="4482" y="1255"/>
                  <a:pt x="4482" y="1255"/>
                  <a:pt x="4482" y="1255"/>
                </a:cubicBezTo>
                <a:cubicBezTo>
                  <a:pt x="4474" y="1255"/>
                  <a:pt x="4474" y="1255"/>
                  <a:pt x="4474" y="1255"/>
                </a:cubicBezTo>
                <a:cubicBezTo>
                  <a:pt x="4474" y="1263"/>
                  <a:pt x="4474" y="1263"/>
                  <a:pt x="4474" y="1263"/>
                </a:cubicBezTo>
                <a:cubicBezTo>
                  <a:pt x="4452" y="1263"/>
                  <a:pt x="4452" y="1263"/>
                  <a:pt x="4452" y="1263"/>
                </a:cubicBezTo>
                <a:cubicBezTo>
                  <a:pt x="4452" y="1251"/>
                  <a:pt x="4452" y="1251"/>
                  <a:pt x="4452" y="1251"/>
                </a:cubicBezTo>
                <a:cubicBezTo>
                  <a:pt x="4468" y="1248"/>
                  <a:pt x="4468" y="1248"/>
                  <a:pt x="4468" y="1248"/>
                </a:cubicBezTo>
                <a:cubicBezTo>
                  <a:pt x="4468" y="1242"/>
                  <a:pt x="4468" y="1242"/>
                  <a:pt x="4468" y="1242"/>
                </a:cubicBezTo>
                <a:cubicBezTo>
                  <a:pt x="4407" y="1242"/>
                  <a:pt x="4407" y="1242"/>
                  <a:pt x="4407" y="1242"/>
                </a:cubicBezTo>
                <a:cubicBezTo>
                  <a:pt x="4409" y="1247"/>
                  <a:pt x="4409" y="1247"/>
                  <a:pt x="4409" y="1247"/>
                </a:cubicBezTo>
                <a:cubicBezTo>
                  <a:pt x="4421" y="1249"/>
                  <a:pt x="4421" y="1249"/>
                  <a:pt x="4421" y="1249"/>
                </a:cubicBezTo>
                <a:cubicBezTo>
                  <a:pt x="4421" y="1260"/>
                  <a:pt x="4421" y="1260"/>
                  <a:pt x="4421" y="1260"/>
                </a:cubicBezTo>
                <a:cubicBezTo>
                  <a:pt x="4398" y="1265"/>
                  <a:pt x="4398" y="1265"/>
                  <a:pt x="4398" y="1265"/>
                </a:cubicBezTo>
                <a:cubicBezTo>
                  <a:pt x="4369" y="1201"/>
                  <a:pt x="4369" y="1201"/>
                  <a:pt x="4369" y="1201"/>
                </a:cubicBezTo>
                <a:cubicBezTo>
                  <a:pt x="4369" y="1161"/>
                  <a:pt x="4369" y="1161"/>
                  <a:pt x="4369" y="1161"/>
                </a:cubicBezTo>
                <a:cubicBezTo>
                  <a:pt x="4369" y="948"/>
                  <a:pt x="4369" y="948"/>
                  <a:pt x="4369" y="948"/>
                </a:cubicBezTo>
                <a:cubicBezTo>
                  <a:pt x="4369" y="948"/>
                  <a:pt x="4379" y="944"/>
                  <a:pt x="4379" y="932"/>
                </a:cubicBezTo>
                <a:cubicBezTo>
                  <a:pt x="4379" y="920"/>
                  <a:pt x="4346" y="917"/>
                  <a:pt x="4333" y="917"/>
                </a:cubicBezTo>
                <a:cubicBezTo>
                  <a:pt x="4320" y="917"/>
                  <a:pt x="4287" y="920"/>
                  <a:pt x="4287" y="932"/>
                </a:cubicBezTo>
                <a:cubicBezTo>
                  <a:pt x="4287" y="944"/>
                  <a:pt x="4297" y="948"/>
                  <a:pt x="4297" y="948"/>
                </a:cubicBezTo>
                <a:cubicBezTo>
                  <a:pt x="4297" y="1161"/>
                  <a:pt x="4297" y="1161"/>
                  <a:pt x="4297" y="1161"/>
                </a:cubicBezTo>
                <a:cubicBezTo>
                  <a:pt x="4286" y="1161"/>
                  <a:pt x="4286" y="1161"/>
                  <a:pt x="4286" y="1161"/>
                </a:cubicBezTo>
                <a:cubicBezTo>
                  <a:pt x="4286" y="1131"/>
                  <a:pt x="4286" y="1131"/>
                  <a:pt x="4286" y="1131"/>
                </a:cubicBezTo>
                <a:cubicBezTo>
                  <a:pt x="4238" y="1091"/>
                  <a:pt x="4238" y="1091"/>
                  <a:pt x="4238" y="1091"/>
                </a:cubicBezTo>
                <a:cubicBezTo>
                  <a:pt x="4238" y="974"/>
                  <a:pt x="4238" y="974"/>
                  <a:pt x="4238" y="974"/>
                </a:cubicBezTo>
                <a:cubicBezTo>
                  <a:pt x="4223" y="974"/>
                  <a:pt x="4223" y="974"/>
                  <a:pt x="4223" y="974"/>
                </a:cubicBezTo>
                <a:cubicBezTo>
                  <a:pt x="4166" y="1010"/>
                  <a:pt x="4166" y="1010"/>
                  <a:pt x="4166" y="1010"/>
                </a:cubicBezTo>
                <a:cubicBezTo>
                  <a:pt x="4166" y="995"/>
                  <a:pt x="4166" y="995"/>
                  <a:pt x="4166" y="995"/>
                </a:cubicBezTo>
                <a:cubicBezTo>
                  <a:pt x="4087" y="995"/>
                  <a:pt x="4087" y="995"/>
                  <a:pt x="4087" y="995"/>
                </a:cubicBezTo>
                <a:cubicBezTo>
                  <a:pt x="4087" y="1012"/>
                  <a:pt x="4087" y="1012"/>
                  <a:pt x="4087" y="1012"/>
                </a:cubicBezTo>
                <a:cubicBezTo>
                  <a:pt x="4069" y="1012"/>
                  <a:pt x="4069" y="1012"/>
                  <a:pt x="4069" y="1012"/>
                </a:cubicBezTo>
                <a:cubicBezTo>
                  <a:pt x="4069" y="1130"/>
                  <a:pt x="4069" y="1130"/>
                  <a:pt x="4069" y="1130"/>
                </a:cubicBezTo>
                <a:cubicBezTo>
                  <a:pt x="4046" y="1117"/>
                  <a:pt x="4046" y="1117"/>
                  <a:pt x="4046" y="1117"/>
                </a:cubicBezTo>
                <a:cubicBezTo>
                  <a:pt x="4046" y="1088"/>
                  <a:pt x="4046" y="1088"/>
                  <a:pt x="4046" y="1088"/>
                </a:cubicBezTo>
                <a:cubicBezTo>
                  <a:pt x="4039" y="1088"/>
                  <a:pt x="4039" y="1088"/>
                  <a:pt x="4039" y="1088"/>
                </a:cubicBezTo>
                <a:cubicBezTo>
                  <a:pt x="4039" y="1118"/>
                  <a:pt x="4039" y="1118"/>
                  <a:pt x="4039" y="1118"/>
                </a:cubicBezTo>
                <a:cubicBezTo>
                  <a:pt x="4032" y="1118"/>
                  <a:pt x="4032" y="1118"/>
                  <a:pt x="4032" y="1118"/>
                </a:cubicBezTo>
                <a:cubicBezTo>
                  <a:pt x="4032" y="1061"/>
                  <a:pt x="4032" y="1061"/>
                  <a:pt x="4032" y="1061"/>
                </a:cubicBezTo>
                <a:cubicBezTo>
                  <a:pt x="3989" y="1061"/>
                  <a:pt x="3989" y="1061"/>
                  <a:pt x="3989" y="1061"/>
                </a:cubicBezTo>
                <a:cubicBezTo>
                  <a:pt x="3989" y="1052"/>
                  <a:pt x="3984" y="1018"/>
                  <a:pt x="3943" y="995"/>
                </a:cubicBezTo>
                <a:cubicBezTo>
                  <a:pt x="3943" y="975"/>
                  <a:pt x="3943" y="975"/>
                  <a:pt x="3943" y="975"/>
                </a:cubicBezTo>
                <a:cubicBezTo>
                  <a:pt x="3933" y="975"/>
                  <a:pt x="3933" y="975"/>
                  <a:pt x="3933" y="975"/>
                </a:cubicBezTo>
                <a:cubicBezTo>
                  <a:pt x="3923" y="975"/>
                  <a:pt x="3923" y="975"/>
                  <a:pt x="3923" y="975"/>
                </a:cubicBezTo>
                <a:cubicBezTo>
                  <a:pt x="3923" y="995"/>
                  <a:pt x="3923" y="995"/>
                  <a:pt x="3923" y="995"/>
                </a:cubicBezTo>
                <a:cubicBezTo>
                  <a:pt x="3882" y="1018"/>
                  <a:pt x="3877" y="1052"/>
                  <a:pt x="3877" y="1061"/>
                </a:cubicBezTo>
                <a:cubicBezTo>
                  <a:pt x="3877" y="1070"/>
                  <a:pt x="3885" y="1078"/>
                  <a:pt x="3885" y="1078"/>
                </a:cubicBezTo>
                <a:cubicBezTo>
                  <a:pt x="3859" y="1078"/>
                  <a:pt x="3859" y="1078"/>
                  <a:pt x="3859" y="1078"/>
                </a:cubicBezTo>
                <a:cubicBezTo>
                  <a:pt x="3846" y="1078"/>
                  <a:pt x="3846" y="1078"/>
                  <a:pt x="3846" y="1078"/>
                </a:cubicBezTo>
                <a:cubicBezTo>
                  <a:pt x="3809" y="1051"/>
                  <a:pt x="3809" y="1051"/>
                  <a:pt x="3809" y="1051"/>
                </a:cubicBezTo>
                <a:cubicBezTo>
                  <a:pt x="3781" y="1070"/>
                  <a:pt x="3781" y="1070"/>
                  <a:pt x="3781" y="1070"/>
                </a:cubicBezTo>
                <a:cubicBezTo>
                  <a:pt x="3770" y="1080"/>
                  <a:pt x="3770" y="1080"/>
                  <a:pt x="3770" y="1080"/>
                </a:cubicBezTo>
                <a:cubicBezTo>
                  <a:pt x="3742" y="1080"/>
                  <a:pt x="3742" y="1080"/>
                  <a:pt x="3742" y="1080"/>
                </a:cubicBezTo>
                <a:cubicBezTo>
                  <a:pt x="3742" y="1095"/>
                  <a:pt x="3742" y="1095"/>
                  <a:pt x="3742" y="1095"/>
                </a:cubicBezTo>
                <a:cubicBezTo>
                  <a:pt x="3759" y="1095"/>
                  <a:pt x="3763" y="1109"/>
                  <a:pt x="3763" y="1109"/>
                </a:cubicBezTo>
                <a:cubicBezTo>
                  <a:pt x="3763" y="1133"/>
                  <a:pt x="3763" y="1133"/>
                  <a:pt x="3763" y="1133"/>
                </a:cubicBezTo>
                <a:cubicBezTo>
                  <a:pt x="3734" y="1133"/>
                  <a:pt x="3734" y="1133"/>
                  <a:pt x="3734" y="1133"/>
                </a:cubicBezTo>
                <a:cubicBezTo>
                  <a:pt x="3734" y="1123"/>
                  <a:pt x="3734" y="1123"/>
                  <a:pt x="3734" y="1123"/>
                </a:cubicBezTo>
                <a:cubicBezTo>
                  <a:pt x="3673" y="1123"/>
                  <a:pt x="3673" y="1123"/>
                  <a:pt x="3673" y="1123"/>
                </a:cubicBezTo>
                <a:cubicBezTo>
                  <a:pt x="3673" y="1147"/>
                  <a:pt x="3673" y="1147"/>
                  <a:pt x="3673" y="1147"/>
                </a:cubicBezTo>
                <a:cubicBezTo>
                  <a:pt x="3635" y="1147"/>
                  <a:pt x="3635" y="1147"/>
                  <a:pt x="3635" y="1147"/>
                </a:cubicBezTo>
                <a:cubicBezTo>
                  <a:pt x="3635" y="1405"/>
                  <a:pt x="3635" y="1405"/>
                  <a:pt x="3635" y="1405"/>
                </a:cubicBezTo>
                <a:cubicBezTo>
                  <a:pt x="3585" y="1405"/>
                  <a:pt x="3585" y="1405"/>
                  <a:pt x="3585" y="1405"/>
                </a:cubicBezTo>
                <a:cubicBezTo>
                  <a:pt x="3585" y="1415"/>
                  <a:pt x="3585" y="1415"/>
                  <a:pt x="3585" y="1415"/>
                </a:cubicBezTo>
                <a:cubicBezTo>
                  <a:pt x="3576" y="1415"/>
                  <a:pt x="3576" y="1415"/>
                  <a:pt x="3576" y="1415"/>
                </a:cubicBezTo>
                <a:cubicBezTo>
                  <a:pt x="3576" y="1437"/>
                  <a:pt x="3576" y="1437"/>
                  <a:pt x="3576" y="1437"/>
                </a:cubicBezTo>
                <a:cubicBezTo>
                  <a:pt x="3565" y="1437"/>
                  <a:pt x="3565" y="1437"/>
                  <a:pt x="3565" y="1437"/>
                </a:cubicBezTo>
                <a:cubicBezTo>
                  <a:pt x="3565" y="1403"/>
                  <a:pt x="3565" y="1403"/>
                  <a:pt x="3565" y="1403"/>
                </a:cubicBezTo>
                <a:cubicBezTo>
                  <a:pt x="3528" y="1403"/>
                  <a:pt x="3528" y="1403"/>
                  <a:pt x="3528" y="1403"/>
                </a:cubicBezTo>
                <a:cubicBezTo>
                  <a:pt x="3528" y="1259"/>
                  <a:pt x="3528" y="1259"/>
                  <a:pt x="3528" y="1259"/>
                </a:cubicBezTo>
                <a:cubicBezTo>
                  <a:pt x="3478" y="1259"/>
                  <a:pt x="3478" y="1259"/>
                  <a:pt x="3478" y="1259"/>
                </a:cubicBezTo>
                <a:cubicBezTo>
                  <a:pt x="3478" y="1245"/>
                  <a:pt x="3478" y="1245"/>
                  <a:pt x="3478" y="1245"/>
                </a:cubicBezTo>
                <a:cubicBezTo>
                  <a:pt x="3463" y="1245"/>
                  <a:pt x="3463" y="1245"/>
                  <a:pt x="3463" y="1245"/>
                </a:cubicBezTo>
                <a:cubicBezTo>
                  <a:pt x="3463" y="1255"/>
                  <a:pt x="3463" y="1255"/>
                  <a:pt x="3463" y="1255"/>
                </a:cubicBezTo>
                <a:cubicBezTo>
                  <a:pt x="3455" y="1255"/>
                  <a:pt x="3455" y="1255"/>
                  <a:pt x="3455" y="1255"/>
                </a:cubicBezTo>
                <a:cubicBezTo>
                  <a:pt x="3456" y="1251"/>
                  <a:pt x="3456" y="1248"/>
                  <a:pt x="3456" y="1245"/>
                </a:cubicBezTo>
                <a:cubicBezTo>
                  <a:pt x="3456" y="1211"/>
                  <a:pt x="3436" y="1182"/>
                  <a:pt x="3407" y="1168"/>
                </a:cubicBezTo>
                <a:cubicBezTo>
                  <a:pt x="3407" y="700"/>
                  <a:pt x="3407" y="700"/>
                  <a:pt x="3407" y="700"/>
                </a:cubicBezTo>
                <a:cubicBezTo>
                  <a:pt x="3431" y="687"/>
                  <a:pt x="3447" y="662"/>
                  <a:pt x="3447" y="634"/>
                </a:cubicBezTo>
                <a:cubicBezTo>
                  <a:pt x="3447" y="597"/>
                  <a:pt x="3421" y="567"/>
                  <a:pt x="3387" y="560"/>
                </a:cubicBezTo>
                <a:cubicBezTo>
                  <a:pt x="3383" y="429"/>
                  <a:pt x="3383" y="429"/>
                  <a:pt x="3383" y="429"/>
                </a:cubicBezTo>
                <a:cubicBezTo>
                  <a:pt x="3391" y="425"/>
                  <a:pt x="3397" y="417"/>
                  <a:pt x="3397" y="407"/>
                </a:cubicBezTo>
                <a:cubicBezTo>
                  <a:pt x="3397" y="400"/>
                  <a:pt x="3394" y="393"/>
                  <a:pt x="3390" y="389"/>
                </a:cubicBezTo>
                <a:cubicBezTo>
                  <a:pt x="3390" y="372"/>
                  <a:pt x="3390" y="372"/>
                  <a:pt x="3390" y="372"/>
                </a:cubicBezTo>
                <a:cubicBezTo>
                  <a:pt x="3382" y="372"/>
                  <a:pt x="3382" y="372"/>
                  <a:pt x="3382" y="372"/>
                </a:cubicBezTo>
                <a:cubicBezTo>
                  <a:pt x="3382" y="269"/>
                  <a:pt x="3382" y="269"/>
                  <a:pt x="3382" y="269"/>
                </a:cubicBezTo>
                <a:cubicBezTo>
                  <a:pt x="3377" y="269"/>
                  <a:pt x="3377" y="269"/>
                  <a:pt x="3377" y="269"/>
                </a:cubicBezTo>
                <a:cubicBezTo>
                  <a:pt x="3377" y="187"/>
                  <a:pt x="3377" y="187"/>
                  <a:pt x="3377" y="187"/>
                </a:cubicBezTo>
                <a:cubicBezTo>
                  <a:pt x="3377" y="187"/>
                  <a:pt x="3385" y="187"/>
                  <a:pt x="3385" y="177"/>
                </a:cubicBezTo>
                <a:cubicBezTo>
                  <a:pt x="3385" y="167"/>
                  <a:pt x="3377" y="170"/>
                  <a:pt x="3377" y="170"/>
                </a:cubicBezTo>
                <a:cubicBezTo>
                  <a:pt x="3372" y="0"/>
                  <a:pt x="3372" y="0"/>
                  <a:pt x="3372" y="0"/>
                </a:cubicBezTo>
                <a:cubicBezTo>
                  <a:pt x="3367" y="170"/>
                  <a:pt x="3367" y="170"/>
                  <a:pt x="3367" y="170"/>
                </a:cubicBezTo>
                <a:cubicBezTo>
                  <a:pt x="3367" y="170"/>
                  <a:pt x="3359" y="167"/>
                  <a:pt x="3359" y="177"/>
                </a:cubicBezTo>
                <a:cubicBezTo>
                  <a:pt x="3359" y="187"/>
                  <a:pt x="3367" y="187"/>
                  <a:pt x="3367" y="187"/>
                </a:cubicBezTo>
                <a:cubicBezTo>
                  <a:pt x="3367" y="269"/>
                  <a:pt x="3367" y="269"/>
                  <a:pt x="3367" y="269"/>
                </a:cubicBezTo>
                <a:cubicBezTo>
                  <a:pt x="3362" y="269"/>
                  <a:pt x="3362" y="269"/>
                  <a:pt x="3362" y="269"/>
                </a:cubicBezTo>
                <a:cubicBezTo>
                  <a:pt x="3362" y="372"/>
                  <a:pt x="3362" y="372"/>
                  <a:pt x="3362" y="372"/>
                </a:cubicBezTo>
                <a:cubicBezTo>
                  <a:pt x="3354" y="372"/>
                  <a:pt x="3354" y="372"/>
                  <a:pt x="3354" y="372"/>
                </a:cubicBezTo>
                <a:cubicBezTo>
                  <a:pt x="3354" y="389"/>
                  <a:pt x="3354" y="389"/>
                  <a:pt x="3354" y="389"/>
                </a:cubicBezTo>
                <a:cubicBezTo>
                  <a:pt x="3350" y="393"/>
                  <a:pt x="3347" y="400"/>
                  <a:pt x="3347" y="407"/>
                </a:cubicBezTo>
                <a:cubicBezTo>
                  <a:pt x="3347" y="417"/>
                  <a:pt x="3353" y="425"/>
                  <a:pt x="3361" y="429"/>
                </a:cubicBezTo>
                <a:cubicBezTo>
                  <a:pt x="3357" y="560"/>
                  <a:pt x="3357" y="560"/>
                  <a:pt x="3357" y="560"/>
                </a:cubicBezTo>
                <a:cubicBezTo>
                  <a:pt x="3323" y="567"/>
                  <a:pt x="3297" y="597"/>
                  <a:pt x="3297" y="634"/>
                </a:cubicBezTo>
                <a:cubicBezTo>
                  <a:pt x="3297" y="659"/>
                  <a:pt x="3310" y="681"/>
                  <a:pt x="3329" y="695"/>
                </a:cubicBezTo>
                <a:cubicBezTo>
                  <a:pt x="3329" y="1173"/>
                  <a:pt x="3329" y="1173"/>
                  <a:pt x="3329" y="1173"/>
                </a:cubicBezTo>
                <a:cubicBezTo>
                  <a:pt x="3304" y="1187"/>
                  <a:pt x="3288" y="1214"/>
                  <a:pt x="3288" y="1245"/>
                </a:cubicBezTo>
                <a:cubicBezTo>
                  <a:pt x="3288" y="1275"/>
                  <a:pt x="3304" y="1302"/>
                  <a:pt x="3329" y="1317"/>
                </a:cubicBezTo>
                <a:cubicBezTo>
                  <a:pt x="3329" y="1343"/>
                  <a:pt x="3329" y="1343"/>
                  <a:pt x="3329" y="1343"/>
                </a:cubicBezTo>
                <a:cubicBezTo>
                  <a:pt x="3287" y="1479"/>
                  <a:pt x="3287" y="1479"/>
                  <a:pt x="3287" y="1479"/>
                </a:cubicBezTo>
                <a:cubicBezTo>
                  <a:pt x="3180" y="1479"/>
                  <a:pt x="3180" y="1479"/>
                  <a:pt x="3180" y="1479"/>
                </a:cubicBezTo>
                <a:cubicBezTo>
                  <a:pt x="3180" y="1420"/>
                  <a:pt x="3180" y="1420"/>
                  <a:pt x="3180" y="1420"/>
                </a:cubicBezTo>
                <a:cubicBezTo>
                  <a:pt x="3132" y="1420"/>
                  <a:pt x="3132" y="1420"/>
                  <a:pt x="3132" y="1420"/>
                </a:cubicBezTo>
                <a:cubicBezTo>
                  <a:pt x="3132" y="1479"/>
                  <a:pt x="3132" y="1479"/>
                  <a:pt x="3132" y="1479"/>
                </a:cubicBezTo>
                <a:cubicBezTo>
                  <a:pt x="2997" y="1479"/>
                  <a:pt x="2997" y="1479"/>
                  <a:pt x="2997" y="1479"/>
                </a:cubicBezTo>
                <a:cubicBezTo>
                  <a:pt x="2997" y="1395"/>
                  <a:pt x="2997" y="1395"/>
                  <a:pt x="2997" y="1395"/>
                </a:cubicBezTo>
                <a:cubicBezTo>
                  <a:pt x="2850" y="1372"/>
                  <a:pt x="2850" y="1372"/>
                  <a:pt x="2850" y="1372"/>
                </a:cubicBezTo>
                <a:cubicBezTo>
                  <a:pt x="2850" y="1279"/>
                  <a:pt x="2850" y="1279"/>
                  <a:pt x="2850" y="1279"/>
                </a:cubicBezTo>
                <a:cubicBezTo>
                  <a:pt x="2844" y="1271"/>
                  <a:pt x="2844" y="1271"/>
                  <a:pt x="2844" y="1271"/>
                </a:cubicBezTo>
                <a:cubicBezTo>
                  <a:pt x="2844" y="1227"/>
                  <a:pt x="2844" y="1227"/>
                  <a:pt x="2844" y="1227"/>
                </a:cubicBezTo>
                <a:cubicBezTo>
                  <a:pt x="2838" y="1223"/>
                  <a:pt x="2838" y="1223"/>
                  <a:pt x="2838" y="1223"/>
                </a:cubicBezTo>
                <a:cubicBezTo>
                  <a:pt x="2838" y="1194"/>
                  <a:pt x="2838" y="1194"/>
                  <a:pt x="2838" y="1194"/>
                </a:cubicBezTo>
                <a:cubicBezTo>
                  <a:pt x="2818" y="1177"/>
                  <a:pt x="2818" y="1177"/>
                  <a:pt x="2818" y="1177"/>
                </a:cubicBezTo>
                <a:cubicBezTo>
                  <a:pt x="2803" y="1177"/>
                  <a:pt x="2803" y="1177"/>
                  <a:pt x="2803" y="1177"/>
                </a:cubicBezTo>
                <a:cubicBezTo>
                  <a:pt x="2797" y="1119"/>
                  <a:pt x="2797" y="1119"/>
                  <a:pt x="2797" y="1119"/>
                </a:cubicBezTo>
                <a:cubicBezTo>
                  <a:pt x="2791" y="1177"/>
                  <a:pt x="2791" y="1177"/>
                  <a:pt x="2791" y="1177"/>
                </a:cubicBezTo>
                <a:cubicBezTo>
                  <a:pt x="2776" y="1177"/>
                  <a:pt x="2776" y="1177"/>
                  <a:pt x="2776" y="1177"/>
                </a:cubicBezTo>
                <a:cubicBezTo>
                  <a:pt x="2756" y="1194"/>
                  <a:pt x="2756" y="1194"/>
                  <a:pt x="2756" y="1194"/>
                </a:cubicBezTo>
                <a:cubicBezTo>
                  <a:pt x="2756" y="1223"/>
                  <a:pt x="2756" y="1223"/>
                  <a:pt x="2756" y="1223"/>
                </a:cubicBezTo>
                <a:cubicBezTo>
                  <a:pt x="2750" y="1227"/>
                  <a:pt x="2750" y="1227"/>
                  <a:pt x="2750" y="1227"/>
                </a:cubicBezTo>
                <a:cubicBezTo>
                  <a:pt x="2750" y="1271"/>
                  <a:pt x="2750" y="1271"/>
                  <a:pt x="2750" y="1271"/>
                </a:cubicBezTo>
                <a:cubicBezTo>
                  <a:pt x="2744" y="1279"/>
                  <a:pt x="2744" y="1279"/>
                  <a:pt x="2744" y="1279"/>
                </a:cubicBezTo>
                <a:cubicBezTo>
                  <a:pt x="2744" y="1341"/>
                  <a:pt x="2744" y="1341"/>
                  <a:pt x="2744" y="1341"/>
                </a:cubicBezTo>
                <a:cubicBezTo>
                  <a:pt x="2744" y="1341"/>
                  <a:pt x="2733" y="1330"/>
                  <a:pt x="2701" y="1330"/>
                </a:cubicBezTo>
                <a:cubicBezTo>
                  <a:pt x="2658" y="1330"/>
                  <a:pt x="2628" y="1372"/>
                  <a:pt x="2628" y="1372"/>
                </a:cubicBezTo>
                <a:cubicBezTo>
                  <a:pt x="2572" y="1372"/>
                  <a:pt x="2572" y="1372"/>
                  <a:pt x="2572" y="1372"/>
                </a:cubicBezTo>
                <a:cubicBezTo>
                  <a:pt x="2572" y="1389"/>
                  <a:pt x="2572" y="1389"/>
                  <a:pt x="2572" y="1389"/>
                </a:cubicBezTo>
                <a:cubicBezTo>
                  <a:pt x="2553" y="1389"/>
                  <a:pt x="2553" y="1389"/>
                  <a:pt x="2553" y="1389"/>
                </a:cubicBezTo>
                <a:cubicBezTo>
                  <a:pt x="2553" y="1382"/>
                  <a:pt x="2553" y="1382"/>
                  <a:pt x="2553" y="1382"/>
                </a:cubicBezTo>
                <a:cubicBezTo>
                  <a:pt x="2510" y="1382"/>
                  <a:pt x="2510" y="1382"/>
                  <a:pt x="2510" y="1382"/>
                </a:cubicBezTo>
                <a:cubicBezTo>
                  <a:pt x="2502" y="1393"/>
                  <a:pt x="2502" y="1393"/>
                  <a:pt x="2502" y="1393"/>
                </a:cubicBezTo>
                <a:cubicBezTo>
                  <a:pt x="2478" y="1393"/>
                  <a:pt x="2478" y="1393"/>
                  <a:pt x="2478" y="1393"/>
                </a:cubicBezTo>
                <a:cubicBezTo>
                  <a:pt x="2478" y="1402"/>
                  <a:pt x="2478" y="1402"/>
                  <a:pt x="2478" y="1402"/>
                </a:cubicBezTo>
                <a:cubicBezTo>
                  <a:pt x="2470" y="1402"/>
                  <a:pt x="2470" y="1402"/>
                  <a:pt x="2470" y="1402"/>
                </a:cubicBezTo>
                <a:cubicBezTo>
                  <a:pt x="2470" y="1378"/>
                  <a:pt x="2470" y="1378"/>
                  <a:pt x="2470" y="1378"/>
                </a:cubicBezTo>
                <a:cubicBezTo>
                  <a:pt x="2443" y="1378"/>
                  <a:pt x="2443" y="1378"/>
                  <a:pt x="2443" y="1378"/>
                </a:cubicBezTo>
                <a:cubicBezTo>
                  <a:pt x="2432" y="1388"/>
                  <a:pt x="2432" y="1388"/>
                  <a:pt x="2432" y="1388"/>
                </a:cubicBezTo>
                <a:cubicBezTo>
                  <a:pt x="2417" y="1388"/>
                  <a:pt x="2417" y="1388"/>
                  <a:pt x="2417" y="1388"/>
                </a:cubicBezTo>
                <a:cubicBezTo>
                  <a:pt x="2408" y="1375"/>
                  <a:pt x="2408" y="1375"/>
                  <a:pt x="2408" y="1375"/>
                </a:cubicBezTo>
                <a:cubicBezTo>
                  <a:pt x="2393" y="1375"/>
                  <a:pt x="2393" y="1375"/>
                  <a:pt x="2393" y="1375"/>
                </a:cubicBezTo>
                <a:cubicBezTo>
                  <a:pt x="2381" y="1388"/>
                  <a:pt x="2381" y="1388"/>
                  <a:pt x="2381" y="1388"/>
                </a:cubicBezTo>
                <a:cubicBezTo>
                  <a:pt x="2365" y="1388"/>
                  <a:pt x="2365" y="1388"/>
                  <a:pt x="2365" y="1388"/>
                </a:cubicBezTo>
                <a:cubicBezTo>
                  <a:pt x="2365" y="1465"/>
                  <a:pt x="2365" y="1465"/>
                  <a:pt x="2365" y="1465"/>
                </a:cubicBezTo>
                <a:cubicBezTo>
                  <a:pt x="2310" y="1465"/>
                  <a:pt x="2310" y="1465"/>
                  <a:pt x="2310" y="1465"/>
                </a:cubicBezTo>
                <a:cubicBezTo>
                  <a:pt x="2310" y="1440"/>
                  <a:pt x="2310" y="1440"/>
                  <a:pt x="2310" y="1440"/>
                </a:cubicBezTo>
                <a:cubicBezTo>
                  <a:pt x="2284" y="1420"/>
                  <a:pt x="2284" y="1420"/>
                  <a:pt x="2284" y="1420"/>
                </a:cubicBezTo>
                <a:cubicBezTo>
                  <a:pt x="2279" y="1380"/>
                  <a:pt x="2279" y="1380"/>
                  <a:pt x="2279" y="1380"/>
                </a:cubicBezTo>
                <a:cubicBezTo>
                  <a:pt x="2273" y="1419"/>
                  <a:pt x="2273" y="1419"/>
                  <a:pt x="2273" y="1419"/>
                </a:cubicBezTo>
                <a:cubicBezTo>
                  <a:pt x="2243" y="1441"/>
                  <a:pt x="2243" y="1441"/>
                  <a:pt x="2243" y="1441"/>
                </a:cubicBezTo>
                <a:cubicBezTo>
                  <a:pt x="2243" y="1457"/>
                  <a:pt x="2243" y="1457"/>
                  <a:pt x="2243" y="1457"/>
                </a:cubicBezTo>
                <a:cubicBezTo>
                  <a:pt x="2199" y="1457"/>
                  <a:pt x="2199" y="1457"/>
                  <a:pt x="2199" y="1457"/>
                </a:cubicBezTo>
                <a:cubicBezTo>
                  <a:pt x="2199" y="1401"/>
                  <a:pt x="2199" y="1401"/>
                  <a:pt x="2199" y="1401"/>
                </a:cubicBezTo>
                <a:cubicBezTo>
                  <a:pt x="2177" y="1401"/>
                  <a:pt x="2177" y="1401"/>
                  <a:pt x="2177" y="1401"/>
                </a:cubicBezTo>
                <a:cubicBezTo>
                  <a:pt x="2177" y="1391"/>
                  <a:pt x="2177" y="1391"/>
                  <a:pt x="2177" y="1391"/>
                </a:cubicBezTo>
                <a:cubicBezTo>
                  <a:pt x="2152" y="1391"/>
                  <a:pt x="2152" y="1391"/>
                  <a:pt x="2152" y="1391"/>
                </a:cubicBezTo>
                <a:cubicBezTo>
                  <a:pt x="2152" y="1409"/>
                  <a:pt x="2152" y="1409"/>
                  <a:pt x="2152" y="1409"/>
                </a:cubicBezTo>
                <a:cubicBezTo>
                  <a:pt x="2139" y="1409"/>
                  <a:pt x="2139" y="1409"/>
                  <a:pt x="2139" y="1409"/>
                </a:cubicBezTo>
                <a:cubicBezTo>
                  <a:pt x="2139" y="1371"/>
                  <a:pt x="2139" y="1371"/>
                  <a:pt x="2139" y="1371"/>
                </a:cubicBezTo>
                <a:cubicBezTo>
                  <a:pt x="2093" y="1371"/>
                  <a:pt x="2093" y="1371"/>
                  <a:pt x="2093" y="1371"/>
                </a:cubicBezTo>
                <a:cubicBezTo>
                  <a:pt x="2093" y="1436"/>
                  <a:pt x="2093" y="1436"/>
                  <a:pt x="2093" y="1436"/>
                </a:cubicBezTo>
                <a:cubicBezTo>
                  <a:pt x="2077" y="1436"/>
                  <a:pt x="2077" y="1436"/>
                  <a:pt x="2077" y="1436"/>
                </a:cubicBezTo>
                <a:cubicBezTo>
                  <a:pt x="2077" y="1453"/>
                  <a:pt x="2077" y="1453"/>
                  <a:pt x="2077" y="1453"/>
                </a:cubicBezTo>
                <a:cubicBezTo>
                  <a:pt x="2068" y="1453"/>
                  <a:pt x="2068" y="1453"/>
                  <a:pt x="2068" y="1453"/>
                </a:cubicBezTo>
                <a:cubicBezTo>
                  <a:pt x="2068" y="1463"/>
                  <a:pt x="2068" y="1463"/>
                  <a:pt x="2068" y="1463"/>
                </a:cubicBezTo>
                <a:cubicBezTo>
                  <a:pt x="2055" y="1463"/>
                  <a:pt x="2055" y="1463"/>
                  <a:pt x="2055" y="1463"/>
                </a:cubicBezTo>
                <a:cubicBezTo>
                  <a:pt x="2055" y="1453"/>
                  <a:pt x="2055" y="1453"/>
                  <a:pt x="2055" y="1453"/>
                </a:cubicBezTo>
                <a:cubicBezTo>
                  <a:pt x="2033" y="1453"/>
                  <a:pt x="2033" y="1453"/>
                  <a:pt x="2033" y="1453"/>
                </a:cubicBezTo>
                <a:cubicBezTo>
                  <a:pt x="2033" y="1461"/>
                  <a:pt x="2033" y="1461"/>
                  <a:pt x="2033" y="1461"/>
                </a:cubicBezTo>
                <a:cubicBezTo>
                  <a:pt x="2004" y="1461"/>
                  <a:pt x="2004" y="1461"/>
                  <a:pt x="2004" y="1461"/>
                </a:cubicBezTo>
                <a:cubicBezTo>
                  <a:pt x="2004" y="1471"/>
                  <a:pt x="2004" y="1471"/>
                  <a:pt x="2004" y="1471"/>
                </a:cubicBezTo>
                <a:cubicBezTo>
                  <a:pt x="1996" y="1471"/>
                  <a:pt x="1996" y="1471"/>
                  <a:pt x="1996" y="1471"/>
                </a:cubicBezTo>
                <a:cubicBezTo>
                  <a:pt x="1996" y="1463"/>
                  <a:pt x="1996" y="1463"/>
                  <a:pt x="1996" y="1463"/>
                </a:cubicBezTo>
                <a:cubicBezTo>
                  <a:pt x="1983" y="1463"/>
                  <a:pt x="1983" y="1463"/>
                  <a:pt x="1983" y="1463"/>
                </a:cubicBezTo>
                <a:cubicBezTo>
                  <a:pt x="1983" y="1479"/>
                  <a:pt x="1983" y="1479"/>
                  <a:pt x="1983" y="1479"/>
                </a:cubicBezTo>
                <a:cubicBezTo>
                  <a:pt x="1975" y="1479"/>
                  <a:pt x="1975" y="1479"/>
                  <a:pt x="1975" y="1479"/>
                </a:cubicBezTo>
                <a:cubicBezTo>
                  <a:pt x="1975" y="1343"/>
                  <a:pt x="1975" y="1343"/>
                  <a:pt x="1975" y="1343"/>
                </a:cubicBezTo>
                <a:cubicBezTo>
                  <a:pt x="1952" y="1343"/>
                  <a:pt x="1952" y="1343"/>
                  <a:pt x="1952" y="1343"/>
                </a:cubicBezTo>
                <a:cubicBezTo>
                  <a:pt x="1952" y="1352"/>
                  <a:pt x="1952" y="1352"/>
                  <a:pt x="1952" y="1352"/>
                </a:cubicBezTo>
                <a:cubicBezTo>
                  <a:pt x="1943" y="1352"/>
                  <a:pt x="1943" y="1352"/>
                  <a:pt x="1943" y="1352"/>
                </a:cubicBezTo>
                <a:cubicBezTo>
                  <a:pt x="1935" y="1335"/>
                  <a:pt x="1935" y="1335"/>
                  <a:pt x="1935" y="1335"/>
                </a:cubicBezTo>
                <a:cubicBezTo>
                  <a:pt x="1921" y="1335"/>
                  <a:pt x="1921" y="1335"/>
                  <a:pt x="1921" y="1335"/>
                </a:cubicBezTo>
                <a:cubicBezTo>
                  <a:pt x="1912" y="1352"/>
                  <a:pt x="1912" y="1352"/>
                  <a:pt x="1912" y="1352"/>
                </a:cubicBezTo>
                <a:cubicBezTo>
                  <a:pt x="1877" y="1352"/>
                  <a:pt x="1877" y="1352"/>
                  <a:pt x="1877" y="1352"/>
                </a:cubicBezTo>
                <a:cubicBezTo>
                  <a:pt x="1877" y="1456"/>
                  <a:pt x="1877" y="1456"/>
                  <a:pt x="1877" y="1456"/>
                </a:cubicBezTo>
                <a:cubicBezTo>
                  <a:pt x="1805" y="1456"/>
                  <a:pt x="1805" y="1456"/>
                  <a:pt x="1805" y="1456"/>
                </a:cubicBezTo>
                <a:cubicBezTo>
                  <a:pt x="1791" y="1441"/>
                  <a:pt x="1791" y="1441"/>
                  <a:pt x="1791" y="1441"/>
                </a:cubicBezTo>
                <a:cubicBezTo>
                  <a:pt x="1781" y="1452"/>
                  <a:pt x="1781" y="1452"/>
                  <a:pt x="1781" y="1452"/>
                </a:cubicBezTo>
                <a:cubicBezTo>
                  <a:pt x="1771" y="1452"/>
                  <a:pt x="1771" y="1452"/>
                  <a:pt x="1771" y="1452"/>
                </a:cubicBezTo>
                <a:cubicBezTo>
                  <a:pt x="1756" y="1437"/>
                  <a:pt x="1756" y="1437"/>
                  <a:pt x="1756" y="1437"/>
                </a:cubicBezTo>
                <a:cubicBezTo>
                  <a:pt x="1744" y="1437"/>
                  <a:pt x="1744" y="1437"/>
                  <a:pt x="1744" y="1437"/>
                </a:cubicBezTo>
                <a:cubicBezTo>
                  <a:pt x="1731" y="1448"/>
                  <a:pt x="1731" y="1448"/>
                  <a:pt x="1731" y="1448"/>
                </a:cubicBezTo>
                <a:cubicBezTo>
                  <a:pt x="1699" y="1448"/>
                  <a:pt x="1699" y="1448"/>
                  <a:pt x="1699" y="1448"/>
                </a:cubicBezTo>
                <a:cubicBezTo>
                  <a:pt x="1699" y="1437"/>
                  <a:pt x="1699" y="1437"/>
                  <a:pt x="1699" y="1437"/>
                </a:cubicBezTo>
                <a:cubicBezTo>
                  <a:pt x="1673" y="1437"/>
                  <a:pt x="1673" y="1437"/>
                  <a:pt x="1673" y="1437"/>
                </a:cubicBezTo>
                <a:cubicBezTo>
                  <a:pt x="1673" y="1469"/>
                  <a:pt x="1673" y="1469"/>
                  <a:pt x="1673" y="1469"/>
                </a:cubicBezTo>
                <a:cubicBezTo>
                  <a:pt x="1656" y="1469"/>
                  <a:pt x="1656" y="1469"/>
                  <a:pt x="1656" y="1469"/>
                </a:cubicBezTo>
                <a:cubicBezTo>
                  <a:pt x="1656" y="1459"/>
                  <a:pt x="1656" y="1459"/>
                  <a:pt x="1656" y="1459"/>
                </a:cubicBezTo>
                <a:cubicBezTo>
                  <a:pt x="1619" y="1459"/>
                  <a:pt x="1619" y="1459"/>
                  <a:pt x="1619" y="1459"/>
                </a:cubicBezTo>
                <a:cubicBezTo>
                  <a:pt x="1619" y="1448"/>
                  <a:pt x="1619" y="1448"/>
                  <a:pt x="1619" y="1448"/>
                </a:cubicBezTo>
                <a:cubicBezTo>
                  <a:pt x="1587" y="1448"/>
                  <a:pt x="1587" y="1448"/>
                  <a:pt x="1587" y="1448"/>
                </a:cubicBezTo>
                <a:cubicBezTo>
                  <a:pt x="1587" y="1459"/>
                  <a:pt x="1587" y="1459"/>
                  <a:pt x="1587" y="1459"/>
                </a:cubicBezTo>
                <a:cubicBezTo>
                  <a:pt x="1563" y="1459"/>
                  <a:pt x="1563" y="1459"/>
                  <a:pt x="1563" y="1459"/>
                </a:cubicBezTo>
                <a:cubicBezTo>
                  <a:pt x="1563" y="1407"/>
                  <a:pt x="1563" y="1407"/>
                  <a:pt x="1563" y="1407"/>
                </a:cubicBezTo>
                <a:cubicBezTo>
                  <a:pt x="1531" y="1393"/>
                  <a:pt x="1531" y="1393"/>
                  <a:pt x="1531" y="1393"/>
                </a:cubicBezTo>
                <a:cubicBezTo>
                  <a:pt x="1531" y="1408"/>
                  <a:pt x="1531" y="1408"/>
                  <a:pt x="1531" y="1408"/>
                </a:cubicBezTo>
                <a:cubicBezTo>
                  <a:pt x="1524" y="1408"/>
                  <a:pt x="1524" y="1408"/>
                  <a:pt x="1524" y="1408"/>
                </a:cubicBezTo>
                <a:cubicBezTo>
                  <a:pt x="1524" y="1331"/>
                  <a:pt x="1524" y="1331"/>
                  <a:pt x="1524" y="1331"/>
                </a:cubicBezTo>
                <a:cubicBezTo>
                  <a:pt x="1507" y="1331"/>
                  <a:pt x="1507" y="1331"/>
                  <a:pt x="1507" y="1331"/>
                </a:cubicBezTo>
                <a:cubicBezTo>
                  <a:pt x="1507" y="1307"/>
                  <a:pt x="1507" y="1307"/>
                  <a:pt x="1507" y="1307"/>
                </a:cubicBezTo>
                <a:cubicBezTo>
                  <a:pt x="1479" y="1307"/>
                  <a:pt x="1479" y="1307"/>
                  <a:pt x="1479" y="1307"/>
                </a:cubicBezTo>
                <a:cubicBezTo>
                  <a:pt x="1479" y="1281"/>
                  <a:pt x="1479" y="1281"/>
                  <a:pt x="1479" y="1281"/>
                </a:cubicBezTo>
                <a:cubicBezTo>
                  <a:pt x="1465" y="1281"/>
                  <a:pt x="1465" y="1281"/>
                  <a:pt x="1465" y="1281"/>
                </a:cubicBezTo>
                <a:cubicBezTo>
                  <a:pt x="1465" y="1307"/>
                  <a:pt x="1465" y="1307"/>
                  <a:pt x="1465" y="1307"/>
                </a:cubicBezTo>
                <a:cubicBezTo>
                  <a:pt x="1443" y="1307"/>
                  <a:pt x="1443" y="1307"/>
                  <a:pt x="1443" y="1307"/>
                </a:cubicBezTo>
                <a:cubicBezTo>
                  <a:pt x="1443" y="1265"/>
                  <a:pt x="1443" y="1265"/>
                  <a:pt x="1443" y="1265"/>
                </a:cubicBezTo>
                <a:cubicBezTo>
                  <a:pt x="1443" y="1265"/>
                  <a:pt x="1412" y="1232"/>
                  <a:pt x="1389" y="1232"/>
                </a:cubicBezTo>
                <a:cubicBezTo>
                  <a:pt x="1367" y="1232"/>
                  <a:pt x="1337" y="1269"/>
                  <a:pt x="1337" y="1269"/>
                </a:cubicBezTo>
                <a:cubicBezTo>
                  <a:pt x="1337" y="1359"/>
                  <a:pt x="1337" y="1359"/>
                  <a:pt x="1337" y="1359"/>
                </a:cubicBezTo>
                <a:cubicBezTo>
                  <a:pt x="1315" y="1359"/>
                  <a:pt x="1315" y="1359"/>
                  <a:pt x="1315" y="1359"/>
                </a:cubicBezTo>
                <a:cubicBezTo>
                  <a:pt x="1315" y="1417"/>
                  <a:pt x="1315" y="1417"/>
                  <a:pt x="1315" y="1417"/>
                </a:cubicBezTo>
                <a:cubicBezTo>
                  <a:pt x="1275" y="1432"/>
                  <a:pt x="1275" y="1432"/>
                  <a:pt x="1275" y="1432"/>
                </a:cubicBezTo>
                <a:cubicBezTo>
                  <a:pt x="1275" y="1445"/>
                  <a:pt x="1275" y="1445"/>
                  <a:pt x="1275" y="1445"/>
                </a:cubicBezTo>
                <a:cubicBezTo>
                  <a:pt x="1267" y="1445"/>
                  <a:pt x="1267" y="1445"/>
                  <a:pt x="1267" y="1445"/>
                </a:cubicBezTo>
                <a:cubicBezTo>
                  <a:pt x="1267" y="1421"/>
                  <a:pt x="1267" y="1421"/>
                  <a:pt x="1267" y="1421"/>
                </a:cubicBezTo>
                <a:cubicBezTo>
                  <a:pt x="1253" y="1421"/>
                  <a:pt x="1253" y="1421"/>
                  <a:pt x="1253" y="1421"/>
                </a:cubicBezTo>
                <a:cubicBezTo>
                  <a:pt x="1235" y="1395"/>
                  <a:pt x="1235" y="1395"/>
                  <a:pt x="1235" y="1395"/>
                </a:cubicBezTo>
                <a:cubicBezTo>
                  <a:pt x="1213" y="1416"/>
                  <a:pt x="1213" y="1416"/>
                  <a:pt x="1213" y="1416"/>
                </a:cubicBezTo>
                <a:cubicBezTo>
                  <a:pt x="1213" y="1399"/>
                  <a:pt x="1213" y="1399"/>
                  <a:pt x="1213" y="1399"/>
                </a:cubicBezTo>
                <a:cubicBezTo>
                  <a:pt x="1200" y="1399"/>
                  <a:pt x="1200" y="1399"/>
                  <a:pt x="1200" y="1399"/>
                </a:cubicBezTo>
                <a:cubicBezTo>
                  <a:pt x="1200" y="1409"/>
                  <a:pt x="1200" y="1409"/>
                  <a:pt x="1200" y="1409"/>
                </a:cubicBezTo>
                <a:cubicBezTo>
                  <a:pt x="1189" y="1409"/>
                  <a:pt x="1189" y="1409"/>
                  <a:pt x="1189" y="1409"/>
                </a:cubicBezTo>
                <a:cubicBezTo>
                  <a:pt x="1189" y="1392"/>
                  <a:pt x="1189" y="1392"/>
                  <a:pt x="1189" y="1392"/>
                </a:cubicBezTo>
                <a:cubicBezTo>
                  <a:pt x="1164" y="1392"/>
                  <a:pt x="1164" y="1392"/>
                  <a:pt x="1164" y="1392"/>
                </a:cubicBezTo>
                <a:cubicBezTo>
                  <a:pt x="1164" y="1401"/>
                  <a:pt x="1164" y="1401"/>
                  <a:pt x="1164" y="1401"/>
                </a:cubicBezTo>
                <a:cubicBezTo>
                  <a:pt x="1155" y="1401"/>
                  <a:pt x="1155" y="1401"/>
                  <a:pt x="1155" y="1401"/>
                </a:cubicBezTo>
                <a:cubicBezTo>
                  <a:pt x="1155" y="1417"/>
                  <a:pt x="1155" y="1417"/>
                  <a:pt x="1155" y="1417"/>
                </a:cubicBezTo>
                <a:cubicBezTo>
                  <a:pt x="1133" y="1417"/>
                  <a:pt x="1133" y="1417"/>
                  <a:pt x="1133" y="1417"/>
                </a:cubicBezTo>
                <a:cubicBezTo>
                  <a:pt x="1133" y="1397"/>
                  <a:pt x="1133" y="1397"/>
                  <a:pt x="1133" y="1397"/>
                </a:cubicBezTo>
                <a:cubicBezTo>
                  <a:pt x="1123" y="1397"/>
                  <a:pt x="1123" y="1397"/>
                  <a:pt x="1123" y="1397"/>
                </a:cubicBezTo>
                <a:cubicBezTo>
                  <a:pt x="1112" y="1385"/>
                  <a:pt x="1112" y="1385"/>
                  <a:pt x="1112" y="1385"/>
                </a:cubicBezTo>
                <a:cubicBezTo>
                  <a:pt x="1104" y="1391"/>
                  <a:pt x="1104" y="1391"/>
                  <a:pt x="1104" y="1391"/>
                </a:cubicBezTo>
                <a:cubicBezTo>
                  <a:pt x="1095" y="1391"/>
                  <a:pt x="1095" y="1391"/>
                  <a:pt x="1095" y="1391"/>
                </a:cubicBezTo>
                <a:cubicBezTo>
                  <a:pt x="1076" y="1368"/>
                  <a:pt x="1076" y="1368"/>
                  <a:pt x="1076" y="1368"/>
                </a:cubicBezTo>
                <a:cubicBezTo>
                  <a:pt x="1063" y="1389"/>
                  <a:pt x="1063" y="1389"/>
                  <a:pt x="1063" y="1389"/>
                </a:cubicBezTo>
                <a:cubicBezTo>
                  <a:pt x="1051" y="1389"/>
                  <a:pt x="1051" y="1389"/>
                  <a:pt x="1051" y="1389"/>
                </a:cubicBezTo>
                <a:cubicBezTo>
                  <a:pt x="1051" y="1371"/>
                  <a:pt x="1051" y="1371"/>
                  <a:pt x="1051" y="1371"/>
                </a:cubicBezTo>
                <a:cubicBezTo>
                  <a:pt x="1031" y="1371"/>
                  <a:pt x="1031" y="1371"/>
                  <a:pt x="1031" y="1371"/>
                </a:cubicBezTo>
                <a:cubicBezTo>
                  <a:pt x="1031" y="1391"/>
                  <a:pt x="1031" y="1391"/>
                  <a:pt x="1031" y="1391"/>
                </a:cubicBezTo>
                <a:cubicBezTo>
                  <a:pt x="1020" y="1403"/>
                  <a:pt x="1020" y="1403"/>
                  <a:pt x="1020" y="1403"/>
                </a:cubicBezTo>
                <a:cubicBezTo>
                  <a:pt x="1012" y="1403"/>
                  <a:pt x="1012" y="1403"/>
                  <a:pt x="1012" y="1403"/>
                </a:cubicBezTo>
                <a:cubicBezTo>
                  <a:pt x="1012" y="1376"/>
                  <a:pt x="1012" y="1376"/>
                  <a:pt x="1012" y="1376"/>
                </a:cubicBezTo>
                <a:cubicBezTo>
                  <a:pt x="999" y="1376"/>
                  <a:pt x="999" y="1376"/>
                  <a:pt x="999" y="1376"/>
                </a:cubicBezTo>
                <a:cubicBezTo>
                  <a:pt x="988" y="1359"/>
                  <a:pt x="988" y="1359"/>
                  <a:pt x="988" y="1359"/>
                </a:cubicBezTo>
                <a:cubicBezTo>
                  <a:pt x="969" y="1381"/>
                  <a:pt x="969" y="1381"/>
                  <a:pt x="969" y="1381"/>
                </a:cubicBezTo>
                <a:cubicBezTo>
                  <a:pt x="969" y="1224"/>
                  <a:pt x="969" y="1224"/>
                  <a:pt x="969" y="1224"/>
                </a:cubicBezTo>
                <a:cubicBezTo>
                  <a:pt x="943" y="1224"/>
                  <a:pt x="943" y="1224"/>
                  <a:pt x="943" y="1224"/>
                </a:cubicBezTo>
                <a:cubicBezTo>
                  <a:pt x="943" y="1212"/>
                  <a:pt x="943" y="1212"/>
                  <a:pt x="943" y="1212"/>
                </a:cubicBezTo>
                <a:cubicBezTo>
                  <a:pt x="969" y="1212"/>
                  <a:pt x="969" y="1212"/>
                  <a:pt x="969" y="1212"/>
                </a:cubicBezTo>
                <a:cubicBezTo>
                  <a:pt x="969" y="1204"/>
                  <a:pt x="969" y="1204"/>
                  <a:pt x="969" y="1204"/>
                </a:cubicBezTo>
                <a:cubicBezTo>
                  <a:pt x="847" y="1204"/>
                  <a:pt x="847" y="1204"/>
                  <a:pt x="847" y="1204"/>
                </a:cubicBezTo>
                <a:cubicBezTo>
                  <a:pt x="847" y="1211"/>
                  <a:pt x="847" y="1211"/>
                  <a:pt x="847" y="1211"/>
                </a:cubicBezTo>
                <a:cubicBezTo>
                  <a:pt x="857" y="1211"/>
                  <a:pt x="857" y="1211"/>
                  <a:pt x="857" y="1211"/>
                </a:cubicBezTo>
                <a:cubicBezTo>
                  <a:pt x="857" y="1224"/>
                  <a:pt x="857" y="1224"/>
                  <a:pt x="857" y="1224"/>
                </a:cubicBezTo>
                <a:cubicBezTo>
                  <a:pt x="843" y="1224"/>
                  <a:pt x="843" y="1224"/>
                  <a:pt x="843" y="1224"/>
                </a:cubicBezTo>
                <a:cubicBezTo>
                  <a:pt x="843" y="1375"/>
                  <a:pt x="843" y="1375"/>
                  <a:pt x="843" y="1375"/>
                </a:cubicBezTo>
                <a:cubicBezTo>
                  <a:pt x="828" y="1375"/>
                  <a:pt x="828" y="1375"/>
                  <a:pt x="828" y="1375"/>
                </a:cubicBezTo>
                <a:cubicBezTo>
                  <a:pt x="828" y="1387"/>
                  <a:pt x="828" y="1387"/>
                  <a:pt x="828" y="1387"/>
                </a:cubicBezTo>
                <a:cubicBezTo>
                  <a:pt x="816" y="1387"/>
                  <a:pt x="816" y="1387"/>
                  <a:pt x="816" y="1387"/>
                </a:cubicBezTo>
                <a:cubicBezTo>
                  <a:pt x="816" y="1403"/>
                  <a:pt x="816" y="1403"/>
                  <a:pt x="816" y="1403"/>
                </a:cubicBezTo>
                <a:cubicBezTo>
                  <a:pt x="804" y="1403"/>
                  <a:pt x="804" y="1403"/>
                  <a:pt x="804" y="1403"/>
                </a:cubicBezTo>
                <a:cubicBezTo>
                  <a:pt x="787" y="1393"/>
                  <a:pt x="787" y="1393"/>
                  <a:pt x="787" y="1393"/>
                </a:cubicBezTo>
                <a:cubicBezTo>
                  <a:pt x="787" y="1193"/>
                  <a:pt x="787" y="1193"/>
                  <a:pt x="787" y="1193"/>
                </a:cubicBezTo>
                <a:cubicBezTo>
                  <a:pt x="691" y="1193"/>
                  <a:pt x="691" y="1193"/>
                  <a:pt x="691" y="1193"/>
                </a:cubicBezTo>
                <a:cubicBezTo>
                  <a:pt x="691" y="1427"/>
                  <a:pt x="691" y="1427"/>
                  <a:pt x="691" y="1427"/>
                </a:cubicBezTo>
                <a:cubicBezTo>
                  <a:pt x="664" y="1427"/>
                  <a:pt x="664" y="1427"/>
                  <a:pt x="664" y="1427"/>
                </a:cubicBezTo>
                <a:cubicBezTo>
                  <a:pt x="664" y="1445"/>
                  <a:pt x="664" y="1445"/>
                  <a:pt x="664" y="1445"/>
                </a:cubicBezTo>
                <a:cubicBezTo>
                  <a:pt x="640" y="1445"/>
                  <a:pt x="640" y="1445"/>
                  <a:pt x="640" y="1445"/>
                </a:cubicBezTo>
                <a:cubicBezTo>
                  <a:pt x="640" y="1436"/>
                  <a:pt x="640" y="1436"/>
                  <a:pt x="640" y="1436"/>
                </a:cubicBezTo>
                <a:cubicBezTo>
                  <a:pt x="625" y="1436"/>
                  <a:pt x="625" y="1436"/>
                  <a:pt x="625" y="1436"/>
                </a:cubicBezTo>
                <a:cubicBezTo>
                  <a:pt x="625" y="1237"/>
                  <a:pt x="625" y="1237"/>
                  <a:pt x="625" y="1237"/>
                </a:cubicBezTo>
                <a:cubicBezTo>
                  <a:pt x="601" y="1237"/>
                  <a:pt x="601" y="1237"/>
                  <a:pt x="601" y="1237"/>
                </a:cubicBezTo>
                <a:cubicBezTo>
                  <a:pt x="601" y="1228"/>
                  <a:pt x="601" y="1228"/>
                  <a:pt x="601" y="1228"/>
                </a:cubicBezTo>
                <a:cubicBezTo>
                  <a:pt x="536" y="1228"/>
                  <a:pt x="536" y="1228"/>
                  <a:pt x="536" y="1228"/>
                </a:cubicBezTo>
                <a:cubicBezTo>
                  <a:pt x="536" y="1241"/>
                  <a:pt x="536" y="1241"/>
                  <a:pt x="536" y="1241"/>
                </a:cubicBezTo>
                <a:cubicBezTo>
                  <a:pt x="515" y="1241"/>
                  <a:pt x="515" y="1241"/>
                  <a:pt x="515" y="1241"/>
                </a:cubicBezTo>
                <a:cubicBezTo>
                  <a:pt x="515" y="1227"/>
                  <a:pt x="515" y="1227"/>
                  <a:pt x="515" y="1227"/>
                </a:cubicBezTo>
                <a:cubicBezTo>
                  <a:pt x="501" y="1227"/>
                  <a:pt x="501" y="1227"/>
                  <a:pt x="501" y="1227"/>
                </a:cubicBezTo>
                <a:cubicBezTo>
                  <a:pt x="501" y="1227"/>
                  <a:pt x="487" y="1169"/>
                  <a:pt x="456" y="1169"/>
                </a:cubicBezTo>
                <a:cubicBezTo>
                  <a:pt x="425" y="1169"/>
                  <a:pt x="401" y="1224"/>
                  <a:pt x="401" y="1224"/>
                </a:cubicBezTo>
                <a:cubicBezTo>
                  <a:pt x="392" y="1224"/>
                  <a:pt x="392" y="1224"/>
                  <a:pt x="392" y="1224"/>
                </a:cubicBezTo>
                <a:cubicBezTo>
                  <a:pt x="392" y="1243"/>
                  <a:pt x="392" y="1243"/>
                  <a:pt x="392" y="1243"/>
                </a:cubicBezTo>
                <a:cubicBezTo>
                  <a:pt x="373" y="1243"/>
                  <a:pt x="373" y="1243"/>
                  <a:pt x="373" y="1243"/>
                </a:cubicBezTo>
                <a:cubicBezTo>
                  <a:pt x="373" y="1233"/>
                  <a:pt x="373" y="1233"/>
                  <a:pt x="373" y="1233"/>
                </a:cubicBezTo>
                <a:cubicBezTo>
                  <a:pt x="320" y="1233"/>
                  <a:pt x="320" y="1233"/>
                  <a:pt x="320" y="1233"/>
                </a:cubicBezTo>
                <a:cubicBezTo>
                  <a:pt x="320" y="1245"/>
                  <a:pt x="320" y="1245"/>
                  <a:pt x="320" y="1245"/>
                </a:cubicBezTo>
                <a:cubicBezTo>
                  <a:pt x="303" y="1245"/>
                  <a:pt x="303" y="1245"/>
                  <a:pt x="303" y="1245"/>
                </a:cubicBezTo>
                <a:cubicBezTo>
                  <a:pt x="288" y="1257"/>
                  <a:pt x="288" y="1257"/>
                  <a:pt x="288" y="1257"/>
                </a:cubicBezTo>
                <a:cubicBezTo>
                  <a:pt x="288" y="1331"/>
                  <a:pt x="288" y="1331"/>
                  <a:pt x="288" y="1331"/>
                </a:cubicBezTo>
                <a:cubicBezTo>
                  <a:pt x="268" y="1331"/>
                  <a:pt x="268" y="1331"/>
                  <a:pt x="268" y="1331"/>
                </a:cubicBezTo>
                <a:cubicBezTo>
                  <a:pt x="268" y="1373"/>
                  <a:pt x="268" y="1373"/>
                  <a:pt x="268" y="1373"/>
                </a:cubicBezTo>
                <a:cubicBezTo>
                  <a:pt x="252" y="1373"/>
                  <a:pt x="252" y="1373"/>
                  <a:pt x="252" y="1373"/>
                </a:cubicBezTo>
                <a:cubicBezTo>
                  <a:pt x="252" y="1325"/>
                  <a:pt x="252" y="1325"/>
                  <a:pt x="252" y="1325"/>
                </a:cubicBezTo>
                <a:cubicBezTo>
                  <a:pt x="236" y="1325"/>
                  <a:pt x="236" y="1325"/>
                  <a:pt x="236" y="1325"/>
                </a:cubicBezTo>
                <a:cubicBezTo>
                  <a:pt x="236" y="1342"/>
                  <a:pt x="236" y="1342"/>
                  <a:pt x="236" y="1342"/>
                </a:cubicBezTo>
                <a:cubicBezTo>
                  <a:pt x="218" y="1342"/>
                  <a:pt x="218" y="1342"/>
                  <a:pt x="218" y="1342"/>
                </a:cubicBezTo>
                <a:cubicBezTo>
                  <a:pt x="218" y="1331"/>
                  <a:pt x="218" y="1331"/>
                  <a:pt x="218" y="1331"/>
                </a:cubicBezTo>
                <a:cubicBezTo>
                  <a:pt x="195" y="1331"/>
                  <a:pt x="195" y="1331"/>
                  <a:pt x="195" y="1331"/>
                </a:cubicBezTo>
                <a:cubicBezTo>
                  <a:pt x="195" y="1312"/>
                  <a:pt x="195" y="1312"/>
                  <a:pt x="195" y="1312"/>
                </a:cubicBezTo>
                <a:cubicBezTo>
                  <a:pt x="182" y="1299"/>
                  <a:pt x="182" y="1299"/>
                  <a:pt x="182" y="1299"/>
                </a:cubicBezTo>
                <a:cubicBezTo>
                  <a:pt x="168" y="1283"/>
                  <a:pt x="168" y="1283"/>
                  <a:pt x="168" y="1283"/>
                </a:cubicBezTo>
                <a:cubicBezTo>
                  <a:pt x="134" y="1283"/>
                  <a:pt x="134" y="1283"/>
                  <a:pt x="134" y="1283"/>
                </a:cubicBezTo>
                <a:cubicBezTo>
                  <a:pt x="102" y="1307"/>
                  <a:pt x="102" y="1307"/>
                  <a:pt x="102" y="1307"/>
                </a:cubicBezTo>
                <a:cubicBezTo>
                  <a:pt x="78" y="1307"/>
                  <a:pt x="78" y="1307"/>
                  <a:pt x="78" y="1307"/>
                </a:cubicBezTo>
                <a:cubicBezTo>
                  <a:pt x="78" y="1401"/>
                  <a:pt x="78" y="1401"/>
                  <a:pt x="78" y="1401"/>
                </a:cubicBezTo>
                <a:cubicBezTo>
                  <a:pt x="56" y="1357"/>
                  <a:pt x="56" y="1357"/>
                  <a:pt x="56" y="1357"/>
                </a:cubicBezTo>
                <a:cubicBezTo>
                  <a:pt x="56" y="1333"/>
                  <a:pt x="56" y="1333"/>
                  <a:pt x="56" y="1333"/>
                </a:cubicBezTo>
                <a:cubicBezTo>
                  <a:pt x="0" y="1333"/>
                  <a:pt x="0" y="1333"/>
                  <a:pt x="0" y="1333"/>
                </a:cubicBezTo>
                <a:cubicBezTo>
                  <a:pt x="0" y="1542"/>
                  <a:pt x="0" y="1542"/>
                  <a:pt x="0" y="1542"/>
                </a:cubicBezTo>
                <a:cubicBezTo>
                  <a:pt x="8000" y="1542"/>
                  <a:pt x="8000" y="1542"/>
                  <a:pt x="8000" y="1542"/>
                </a:cubicBezTo>
                <a:cubicBezTo>
                  <a:pt x="8000" y="1472"/>
                  <a:pt x="8000" y="1472"/>
                  <a:pt x="8000" y="1472"/>
                </a:cubicBezTo>
                <a:lnTo>
                  <a:pt x="7978" y="1472"/>
                </a:lnTo>
                <a:close/>
                <a:moveTo>
                  <a:pt x="3369" y="1457"/>
                </a:moveTo>
                <a:cubicBezTo>
                  <a:pt x="3356" y="1457"/>
                  <a:pt x="3356" y="1457"/>
                  <a:pt x="3356" y="1457"/>
                </a:cubicBezTo>
                <a:cubicBezTo>
                  <a:pt x="3356" y="1408"/>
                  <a:pt x="3356" y="1408"/>
                  <a:pt x="3356" y="1408"/>
                </a:cubicBezTo>
                <a:cubicBezTo>
                  <a:pt x="3369" y="1408"/>
                  <a:pt x="3369" y="1408"/>
                  <a:pt x="3369" y="1408"/>
                </a:cubicBezTo>
                <a:lnTo>
                  <a:pt x="3369" y="1457"/>
                </a:lnTo>
                <a:close/>
                <a:moveTo>
                  <a:pt x="3369" y="1389"/>
                </a:moveTo>
                <a:cubicBezTo>
                  <a:pt x="3356" y="1389"/>
                  <a:pt x="3356" y="1389"/>
                  <a:pt x="3356" y="1389"/>
                </a:cubicBezTo>
                <a:cubicBezTo>
                  <a:pt x="3356" y="1335"/>
                  <a:pt x="3356" y="1335"/>
                  <a:pt x="3356" y="1335"/>
                </a:cubicBezTo>
                <a:cubicBezTo>
                  <a:pt x="3369" y="1335"/>
                  <a:pt x="3369" y="1335"/>
                  <a:pt x="3369" y="1335"/>
                </a:cubicBezTo>
                <a:lnTo>
                  <a:pt x="3369" y="1389"/>
                </a:lnTo>
                <a:close/>
                <a:moveTo>
                  <a:pt x="3356" y="1141"/>
                </a:moveTo>
                <a:cubicBezTo>
                  <a:pt x="3356" y="1098"/>
                  <a:pt x="3356" y="1098"/>
                  <a:pt x="3356" y="1098"/>
                </a:cubicBezTo>
                <a:cubicBezTo>
                  <a:pt x="3356" y="1098"/>
                  <a:pt x="3373" y="1103"/>
                  <a:pt x="3373" y="1119"/>
                </a:cubicBezTo>
                <a:cubicBezTo>
                  <a:pt x="3373" y="1136"/>
                  <a:pt x="3356" y="1141"/>
                  <a:pt x="3356" y="1141"/>
                </a:cubicBezTo>
                <a:close/>
                <a:moveTo>
                  <a:pt x="3356" y="1060"/>
                </a:moveTo>
                <a:cubicBezTo>
                  <a:pt x="3356" y="1024"/>
                  <a:pt x="3356" y="1024"/>
                  <a:pt x="3356" y="1024"/>
                </a:cubicBezTo>
                <a:cubicBezTo>
                  <a:pt x="3356" y="1024"/>
                  <a:pt x="3373" y="1029"/>
                  <a:pt x="3373" y="1042"/>
                </a:cubicBezTo>
                <a:cubicBezTo>
                  <a:pt x="3373" y="1055"/>
                  <a:pt x="3356" y="1060"/>
                  <a:pt x="3356" y="1060"/>
                </a:cubicBezTo>
                <a:close/>
                <a:moveTo>
                  <a:pt x="3356" y="988"/>
                </a:moveTo>
                <a:cubicBezTo>
                  <a:pt x="3356" y="950"/>
                  <a:pt x="3356" y="950"/>
                  <a:pt x="3356" y="950"/>
                </a:cubicBezTo>
                <a:cubicBezTo>
                  <a:pt x="3356" y="950"/>
                  <a:pt x="3373" y="953"/>
                  <a:pt x="3373" y="969"/>
                </a:cubicBezTo>
                <a:cubicBezTo>
                  <a:pt x="3373" y="985"/>
                  <a:pt x="3356" y="988"/>
                  <a:pt x="3356" y="988"/>
                </a:cubicBezTo>
                <a:close/>
                <a:moveTo>
                  <a:pt x="3356" y="911"/>
                </a:moveTo>
                <a:cubicBezTo>
                  <a:pt x="3356" y="872"/>
                  <a:pt x="3356" y="872"/>
                  <a:pt x="3356" y="872"/>
                </a:cubicBezTo>
                <a:cubicBezTo>
                  <a:pt x="3356" y="872"/>
                  <a:pt x="3373" y="878"/>
                  <a:pt x="3373" y="891"/>
                </a:cubicBezTo>
                <a:cubicBezTo>
                  <a:pt x="3373" y="905"/>
                  <a:pt x="3356" y="911"/>
                  <a:pt x="3356" y="911"/>
                </a:cubicBezTo>
                <a:close/>
                <a:moveTo>
                  <a:pt x="3356" y="835"/>
                </a:moveTo>
                <a:cubicBezTo>
                  <a:pt x="3356" y="796"/>
                  <a:pt x="3356" y="796"/>
                  <a:pt x="3356" y="796"/>
                </a:cubicBezTo>
                <a:cubicBezTo>
                  <a:pt x="3356" y="796"/>
                  <a:pt x="3373" y="800"/>
                  <a:pt x="3373" y="815"/>
                </a:cubicBezTo>
                <a:cubicBezTo>
                  <a:pt x="3373" y="831"/>
                  <a:pt x="3356" y="835"/>
                  <a:pt x="3356" y="835"/>
                </a:cubicBezTo>
                <a:close/>
                <a:moveTo>
                  <a:pt x="3356" y="756"/>
                </a:moveTo>
                <a:cubicBezTo>
                  <a:pt x="3356" y="718"/>
                  <a:pt x="3356" y="718"/>
                  <a:pt x="3356" y="718"/>
                </a:cubicBezTo>
                <a:cubicBezTo>
                  <a:pt x="3356" y="718"/>
                  <a:pt x="3373" y="720"/>
                  <a:pt x="3373" y="737"/>
                </a:cubicBezTo>
                <a:cubicBezTo>
                  <a:pt x="3373" y="754"/>
                  <a:pt x="3356" y="756"/>
                  <a:pt x="3356" y="756"/>
                </a:cubicBezTo>
                <a:close/>
                <a:moveTo>
                  <a:pt x="5556" y="570"/>
                </a:moveTo>
                <a:cubicBezTo>
                  <a:pt x="5508" y="582"/>
                  <a:pt x="5508" y="582"/>
                  <a:pt x="5508" y="582"/>
                </a:cubicBezTo>
                <a:cubicBezTo>
                  <a:pt x="5490" y="529"/>
                  <a:pt x="5490" y="529"/>
                  <a:pt x="5490" y="529"/>
                </a:cubicBezTo>
                <a:cubicBezTo>
                  <a:pt x="5566" y="508"/>
                  <a:pt x="5566" y="508"/>
                  <a:pt x="5566" y="508"/>
                </a:cubicBezTo>
                <a:lnTo>
                  <a:pt x="5556" y="570"/>
                </a:lnTo>
                <a:close/>
              </a:path>
            </a:pathLst>
          </a:custGeom>
          <a:noFill/>
          <a:ln>
            <a:gradFill>
              <a:gsLst>
                <a:gs pos="0">
                  <a:schemeClr val="accent1">
                    <a:lumMod val="5000"/>
                    <a:lumOff val="95000"/>
                  </a:schemeClr>
                </a:gs>
                <a:gs pos="100000">
                  <a:srgbClr val="28A9D6"/>
                </a:gs>
              </a:gsLst>
              <a:lin ang="5400000" scaled="1"/>
            </a:gradFill>
          </a:ln>
          <a:effectLst/>
        </p:spPr>
        <p:txBody>
          <a:bodyPr vert="horz" wrap="square" lIns="91440" tIns="45720" rIns="91440" bIns="45720" numCol="1" anchor="t" anchorCtr="0" compatLnSpc="1"/>
          <a:lstStyle/>
          <a:p>
            <a:endParaRPr lang="zh-CN" altLang="en-US"/>
          </a:p>
        </p:txBody>
      </p:sp>
      <p:sp>
        <p:nvSpPr>
          <p:cNvPr id="2" name="矩形 1"/>
          <p:cNvSpPr/>
          <p:nvPr/>
        </p:nvSpPr>
        <p:spPr>
          <a:xfrm>
            <a:off x="0" y="2827138"/>
            <a:ext cx="9144000" cy="1285939"/>
          </a:xfrm>
          <a:prstGeom prst="rect">
            <a:avLst/>
          </a:prstGeom>
          <a:solidFill>
            <a:srgbClr val="28A9D6"/>
          </a:solidFill>
          <a:ln>
            <a:noFill/>
          </a:ln>
          <a:effectLst/>
        </p:spPr>
        <p:txBody>
          <a:bodyPr vert="horz" wrap="square" lIns="91440" tIns="45720" rIns="91440" bIns="45720" numCol="1" anchor="t" anchorCtr="0" compatLnSpc="1"/>
          <a:lstStyle/>
          <a:p>
            <a:endParaRPr lang="zh-CN" altLang="en-US"/>
          </a:p>
        </p:txBody>
      </p:sp>
      <p:cxnSp>
        <p:nvCxnSpPr>
          <p:cNvPr id="25" name="直接连接符 24"/>
          <p:cNvCxnSpPr/>
          <p:nvPr/>
        </p:nvCxnSpPr>
        <p:spPr>
          <a:xfrm>
            <a:off x="0" y="4137459"/>
            <a:ext cx="9144000" cy="0"/>
          </a:xfrm>
          <a:prstGeom prst="line">
            <a:avLst/>
          </a:prstGeom>
          <a:ln w="19050">
            <a:solidFill>
              <a:srgbClr val="28A9D6"/>
            </a:solidFill>
          </a:ln>
        </p:spPr>
        <p:style>
          <a:lnRef idx="1">
            <a:schemeClr val="accent1"/>
          </a:lnRef>
          <a:fillRef idx="0">
            <a:schemeClr val="accent1"/>
          </a:fillRef>
          <a:effectRef idx="0">
            <a:schemeClr val="accent1"/>
          </a:effectRef>
          <a:fontRef idx="minor">
            <a:schemeClr val="tx1"/>
          </a:fontRef>
        </p:style>
      </p:cxnSp>
      <p:sp>
        <p:nvSpPr>
          <p:cNvPr id="31" name="TextBox 13"/>
          <p:cNvSpPr txBox="1"/>
          <p:nvPr/>
        </p:nvSpPr>
        <p:spPr>
          <a:xfrm>
            <a:off x="2386009" y="2988313"/>
            <a:ext cx="4371982" cy="1015663"/>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en-US" altLang="zh-CN" sz="6000" b="1" dirty="0">
                <a:ln w="3175">
                  <a:solidFill>
                    <a:srgbClr val="31A5D7"/>
                  </a:solidFill>
                </a:ln>
                <a:solidFill>
                  <a:schemeClr val="bg1"/>
                </a:solidFill>
                <a:latin typeface="Arial Unicode MS" panose="020B0604020202020204" charset="-122"/>
                <a:ea typeface="Arial Unicode MS" panose="020B0604020202020204" charset="-122"/>
                <a:cs typeface="Arial Unicode MS" panose="020B0604020202020204" charset="-122"/>
              </a:rPr>
              <a:t>THANKS</a:t>
            </a:r>
            <a:endParaRPr lang="zh-CN" altLang="en-US" sz="6000" b="1" dirty="0">
              <a:ln w="3175">
                <a:solidFill>
                  <a:srgbClr val="31A5D7"/>
                </a:solidFill>
              </a:ln>
              <a:solidFill>
                <a:schemeClr val="bg1"/>
              </a:solidFill>
              <a:latin typeface="Arial Unicode MS" panose="020B0604020202020204" charset="-122"/>
              <a:ea typeface="Arial Unicode MS" panose="020B0604020202020204" charset="-122"/>
              <a:cs typeface="Arial Unicode MS" panose="020B0604020202020204" charset="-122"/>
            </a:endParaRPr>
          </a:p>
        </p:txBody>
      </p:sp>
      <p:grpSp>
        <p:nvGrpSpPr>
          <p:cNvPr id="3" name="组合 2"/>
          <p:cNvGrpSpPr/>
          <p:nvPr/>
        </p:nvGrpSpPr>
        <p:grpSpPr>
          <a:xfrm>
            <a:off x="0" y="4453856"/>
            <a:ext cx="4320000" cy="108935"/>
            <a:chOff x="0" y="4795475"/>
            <a:chExt cx="4320000" cy="145246"/>
          </a:xfrm>
        </p:grpSpPr>
        <p:cxnSp>
          <p:nvCxnSpPr>
            <p:cNvPr id="28" name="直接连接符 27"/>
            <p:cNvCxnSpPr/>
            <p:nvPr/>
          </p:nvCxnSpPr>
          <p:spPr>
            <a:xfrm>
              <a:off x="0" y="4795475"/>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0" y="4861761"/>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0" y="4928047"/>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grpSp>
      <p:grpSp>
        <p:nvGrpSpPr>
          <p:cNvPr id="5" name="组合 13"/>
          <p:cNvGrpSpPr/>
          <p:nvPr/>
        </p:nvGrpSpPr>
        <p:grpSpPr>
          <a:xfrm>
            <a:off x="4824000" y="4453856"/>
            <a:ext cx="4320000" cy="108935"/>
            <a:chOff x="0" y="4795475"/>
            <a:chExt cx="4320000" cy="145246"/>
          </a:xfrm>
        </p:grpSpPr>
        <p:cxnSp>
          <p:nvCxnSpPr>
            <p:cNvPr id="15" name="直接连接符 14"/>
            <p:cNvCxnSpPr/>
            <p:nvPr/>
          </p:nvCxnSpPr>
          <p:spPr>
            <a:xfrm>
              <a:off x="0" y="4795475"/>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0" y="4861761"/>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0" y="4928047"/>
              <a:ext cx="4320000" cy="12674"/>
            </a:xfrm>
            <a:prstGeom prst="line">
              <a:avLst/>
            </a:prstGeom>
            <a:ln w="3175">
              <a:solidFill>
                <a:srgbClr val="28A9D6"/>
              </a:solidFill>
            </a:ln>
          </p:spPr>
          <p:style>
            <a:lnRef idx="1">
              <a:schemeClr val="accent1"/>
            </a:lnRef>
            <a:fillRef idx="0">
              <a:schemeClr val="accent1"/>
            </a:fillRef>
            <a:effectRef idx="0">
              <a:schemeClr val="accent1"/>
            </a:effectRef>
            <a:fontRef idx="minor">
              <a:schemeClr val="tx1"/>
            </a:fontRef>
          </p:style>
        </p:cxnSp>
      </p:grpSp>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061" y="4285622"/>
            <a:ext cx="592820" cy="435897"/>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reveal/>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COMMONDATA" val="eyJoZGlkIjoiZmNkOGNhOGI5OWIyZTRmNzZkYTE3N2E5MTQxOGE0MDkifQ=="/>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4225</TotalTime>
  <Words>281</Words>
  <Application>Microsoft Office PowerPoint</Application>
  <PresentationFormat>全屏显示(4:3)</PresentationFormat>
  <Paragraphs>24</Paragraphs>
  <Slides>3</Slides>
  <Notes>0</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1</vt:i4>
      </vt:variant>
      <vt:variant>
        <vt:lpstr>幻灯片标题</vt:lpstr>
      </vt:variant>
      <vt:variant>
        <vt:i4>3</vt:i4>
      </vt:variant>
    </vt:vector>
  </HeadingPairs>
  <TitlesOfParts>
    <vt:vector size="10" baseType="lpstr">
      <vt:lpstr>Arial Unicode MS</vt:lpstr>
      <vt:lpstr>黑体</vt:lpstr>
      <vt:lpstr>微软雅黑</vt:lpstr>
      <vt:lpstr>Arial</vt:lpstr>
      <vt:lpstr>Calibri</vt:lpstr>
      <vt:lpstr>Office 主题</vt:lpstr>
      <vt:lpstr>Image</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zxf</dc:creator>
  <cp:lastModifiedBy>GBC</cp:lastModifiedBy>
  <cp:revision>3118</cp:revision>
  <cp:lastPrinted>2025-06-04T01:52:16Z</cp:lastPrinted>
  <dcterms:created xsi:type="dcterms:W3CDTF">2011-10-13T04:40:00Z</dcterms:created>
  <dcterms:modified xsi:type="dcterms:W3CDTF">2025-11-11T01:24:13Z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2052-12.1.0.16399</vt:lpwstr>
  </property>
  <property fmtid="{D5CDD505-2E9C-101B-9397-08002B2CF9AE}" pid="3" name="ICV">
    <vt:lpwstr>6EED2DFFD4AE4533AA8AD2D0B9E23B43</vt:lpwstr>
  </property>
</Properties>
</file>