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749" r:id="rId2"/>
    <p:sldId id="802" r:id="rId3"/>
    <p:sldId id="813" r:id="rId4"/>
    <p:sldId id="812" r:id="rId5"/>
    <p:sldId id="677" r:id="rId6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2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7384" autoAdjust="0"/>
  </p:normalViewPr>
  <p:slideViewPr>
    <p:cSldViewPr showGuides="1">
      <p:cViewPr>
        <p:scale>
          <a:sx n="100" d="100"/>
          <a:sy n="100" d="100"/>
        </p:scale>
        <p:origin x="-2172" y="-72"/>
      </p:cViewPr>
      <p:guideLst>
        <p:guide orient="horz" pos="2144"/>
        <p:guide pos="29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183C91-6B63-4576-BB3A-9F31EFD2C095}" type="datetime1">
              <a:rPr lang="zh-CN" altLang="en-US"/>
              <a:pPr>
                <a:defRPr/>
              </a:pPr>
              <a:t>2025/11/12</a:t>
            </a:fld>
            <a:endParaRPr lang="zh-CN" altLang="en-US" sz="1200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F205C5-2D7E-4101-911C-2963B61A3ACF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6183C91-6B63-4576-BB3A-9F31EFD2C095}" type="datetime1">
              <a:rPr lang="zh-CN" altLang="en-US" smtClean="0"/>
              <a:pPr>
                <a:defRPr/>
              </a:pPr>
              <a:t>2025/11/12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F205C5-2D7E-4101-911C-2963B61A3ACF}" type="slidenum">
              <a:rPr lang="zh-CN" altLang="en-US" smtClean="0"/>
              <a:pPr>
                <a:defRPr/>
              </a:pPr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5"/>
          <a:ext cx="9144000" cy="993775"/>
        </p:xfrm>
        <a:graphic>
          <a:graphicData uri="http://schemas.openxmlformats.org/presentationml/2006/ole">
            <p:oleObj spid="_x0000_s1025" name="Image" r:id="rId3" imgW="20317460" imgH="2298413" progId="">
              <p:embed/>
            </p:oleObj>
          </a:graphicData>
        </a:graphic>
      </p:graphicFrame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324107" y="285728"/>
            <a:ext cx="8229600" cy="42862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443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3"/>
          <p:cNvSpPr>
            <a:spLocks noChangeArrowheads="1"/>
          </p:cNvSpPr>
          <p:nvPr userDrawn="1"/>
        </p:nvSpPr>
        <p:spPr bwMode="auto">
          <a:xfrm>
            <a:off x="-9526" y="6715148"/>
            <a:ext cx="9162000" cy="171427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Administrator\AppData\Local\Temp\wps\INetCache\291baafa89e66975f2c8bcaf6fd5e875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NUL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file:///C:\Users\Administrator\AppData\Local\Temp\wps\INetCache\291baafa89e66975f2c8bcaf6fd5e875" TargetMode="External"/><Relationship Id="rId5" Type="http://schemas.openxmlformats.org/officeDocument/2006/relationships/image" Target="NUL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17253" y="6276975"/>
            <a:ext cx="9169400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540680" y="2310350"/>
            <a:ext cx="8063768" cy="69108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安路普轻卡气囊上卡环扣合头需求说明</a:t>
            </a:r>
            <a:endParaRPr lang="en-US" altLang="zh-CN" sz="3600" dirty="0">
              <a:solidFill>
                <a:schemeClr val="bg1">
                  <a:lumMod val="6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15206" y="6448032"/>
            <a:ext cx="1857388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Version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A02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625" y="5157221"/>
            <a:ext cx="3647152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安路普（北京）汽车技术有限公司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Airlop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Beijing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Automotive Technology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Co.,LTD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zxf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4749" t="31482" r="5588" b="34128"/>
          <a:stretch>
            <a:fillRect/>
          </a:stretch>
        </p:blipFill>
        <p:spPr bwMode="auto">
          <a:xfrm>
            <a:off x="2357422" y="1142984"/>
            <a:ext cx="4214813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312795" y="3599815"/>
            <a:ext cx="30480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编制：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审核：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批准：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020185" y="400494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3996055" y="4425950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020185" y="4846955"/>
            <a:ext cx="193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扣合产品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980728"/>
            <a:ext cx="4536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用于轻卡气囊上卡环扣合。</a:t>
            </a:r>
            <a:endParaRPr lang="zh-CN" altLang="en-US" dirty="0"/>
          </a:p>
        </p:txBody>
      </p:sp>
      <p:pic>
        <p:nvPicPr>
          <p:cNvPr id="6" name="图片 5" descr="SLT0010277 轻卡座椅气囊总成.jpg"/>
          <p:cNvPicPr>
            <a:picLocks noChangeAspect="1"/>
          </p:cNvPicPr>
          <p:nvPr/>
        </p:nvPicPr>
        <p:blipFill>
          <a:blip r:embed="rId8" cstate="print"/>
          <a:srcRect l="11369" t="4062" r="61720" b="53959"/>
          <a:stretch>
            <a:fillRect/>
          </a:stretch>
        </p:blipFill>
        <p:spPr>
          <a:xfrm>
            <a:off x="611560" y="1844824"/>
            <a:ext cx="3788538" cy="417646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 bwMode="auto">
          <a:xfrm>
            <a:off x="971600" y="2636912"/>
            <a:ext cx="3312368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标注 8"/>
          <p:cNvSpPr/>
          <p:nvPr/>
        </p:nvSpPr>
        <p:spPr bwMode="auto">
          <a:xfrm>
            <a:off x="3131840" y="1556792"/>
            <a:ext cx="1800200" cy="432048"/>
          </a:xfrm>
          <a:prstGeom prst="wedgeRectCallout">
            <a:avLst>
              <a:gd name="adj1" fmla="val -42645"/>
              <a:gd name="adj2" fmla="val 200061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扣合此环，扣合后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直径</a:t>
            </a:r>
            <a:r>
              <a: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φ119.1±0.3mm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 l="13581" t="20034" r="59250" b="29567"/>
          <a:stretch>
            <a:fillRect/>
          </a:stretch>
        </p:blipFill>
        <p:spPr bwMode="auto">
          <a:xfrm>
            <a:off x="5436096" y="2492896"/>
            <a:ext cx="3312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 bwMode="auto">
          <a:xfrm>
            <a:off x="4427984" y="3068960"/>
            <a:ext cx="792088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6" name="矩形标注 15"/>
          <p:cNvSpPr/>
          <p:nvPr/>
        </p:nvSpPr>
        <p:spPr bwMode="auto">
          <a:xfrm>
            <a:off x="6444208" y="1484784"/>
            <a:ext cx="1800200" cy="648072"/>
          </a:xfrm>
          <a:prstGeom prst="wedgeRectCallout">
            <a:avLst>
              <a:gd name="adj1" fmla="val -32592"/>
              <a:gd name="adj2" fmla="val 11334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扣合环扣合前尺寸</a:t>
            </a:r>
            <a:endParaRPr kumimoji="0" lang="en-US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100" dirty="0" smtClean="0"/>
              <a:t>外径：</a:t>
            </a:r>
            <a:r>
              <a:rPr lang="el-GR" altLang="zh-CN" sz="1100" dirty="0" smtClean="0"/>
              <a:t>Φ</a:t>
            </a:r>
            <a:r>
              <a:rPr lang="en-US" altLang="zh-CN" sz="1100" dirty="0" smtClean="0"/>
              <a:t>122.3±0.1mm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100" dirty="0" smtClean="0"/>
              <a:t>宽度：</a:t>
            </a:r>
            <a:r>
              <a:rPr lang="en-US" altLang="zh-CN" sz="1100" dirty="0" smtClean="0"/>
              <a:t>9.5±0.1mm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1115616" y="1772816"/>
            <a:ext cx="201622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7884368" y="2996952"/>
            <a:ext cx="936104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7884368" y="5157192"/>
            <a:ext cx="576064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15823" t="35300" r="47244" b="26200"/>
          <a:stretch>
            <a:fillRect/>
          </a:stretch>
        </p:blipFill>
        <p:spPr bwMode="auto">
          <a:xfrm rot="5400000">
            <a:off x="4246525" y="2170299"/>
            <a:ext cx="5403477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25787" t="23533" r="28538" b="36567"/>
          <a:stretch>
            <a:fillRect/>
          </a:stretch>
        </p:blipFill>
        <p:spPr bwMode="auto">
          <a:xfrm rot="16200000">
            <a:off x="373380" y="2803086"/>
            <a:ext cx="4334376" cy="212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 bwMode="auto">
          <a:xfrm>
            <a:off x="1835696" y="5517232"/>
            <a:ext cx="64807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7596336" y="4797152"/>
            <a:ext cx="79208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7" name="椭圆 16"/>
          <p:cNvSpPr/>
          <p:nvPr/>
        </p:nvSpPr>
        <p:spPr bwMode="auto">
          <a:xfrm>
            <a:off x="6660232" y="5661248"/>
            <a:ext cx="504056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19" name="直接箭头连接符 18"/>
          <p:cNvCxnSpPr>
            <a:stCxn id="8" idx="6"/>
            <a:endCxn id="17" idx="2"/>
          </p:cNvCxnSpPr>
          <p:nvPr/>
        </p:nvCxnSpPr>
        <p:spPr bwMode="auto">
          <a:xfrm>
            <a:off x="2483768" y="5841268"/>
            <a:ext cx="4176464" cy="360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4107" y="260780"/>
            <a:ext cx="3959861" cy="428628"/>
          </a:xfrm>
        </p:spPr>
        <p:txBody>
          <a:bodyPr/>
          <a:lstStyle/>
          <a:p>
            <a:pPr lvl="0"/>
            <a:r>
              <a:rPr lang="en-US" altLang="zh-CN" sz="1800" spc="-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▋</a:t>
            </a:r>
            <a:r>
              <a:rPr lang="en-US" altLang="zh-CN" sz="1800" spc="-3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▍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二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使用设备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4881245" y="375412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50" y="260985"/>
            <a:ext cx="662305" cy="57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1268760"/>
            <a:ext cx="79928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扣合头安装在</a:t>
            </a:r>
            <a:r>
              <a:rPr lang="en-US" altLang="zh-CN" dirty="0" smtClean="0"/>
              <a:t>SDX-150</a:t>
            </a:r>
            <a:r>
              <a:rPr lang="zh-CN" altLang="en-US" dirty="0" smtClean="0"/>
              <a:t>扣合机上使用。</a:t>
            </a:r>
            <a:endParaRPr lang="zh-CN" altLang="en-US" dirty="0"/>
          </a:p>
        </p:txBody>
      </p:sp>
      <p:pic>
        <p:nvPicPr>
          <p:cNvPr id="6" name="图片 5" descr="1762759378762.jpg"/>
          <p:cNvPicPr>
            <a:picLocks noChangeAspect="1"/>
          </p:cNvPicPr>
          <p:nvPr/>
        </p:nvPicPr>
        <p:blipFill>
          <a:blip r:embed="rId8" cstate="print"/>
          <a:srcRect r="6688"/>
          <a:stretch>
            <a:fillRect/>
          </a:stretch>
        </p:blipFill>
        <p:spPr>
          <a:xfrm>
            <a:off x="1331640" y="2132856"/>
            <a:ext cx="6552728" cy="3950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0" y="0"/>
            <a:ext cx="9144000" cy="1790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39000">
                <a:srgbClr val="D8D8D8"/>
              </a:gs>
              <a:gs pos="53999">
                <a:srgbClr val="A5A5A5"/>
              </a:gs>
              <a:gs pos="68999">
                <a:srgbClr val="7F7F7F"/>
              </a:gs>
              <a:gs pos="81999">
                <a:srgbClr val="BFBFBF"/>
              </a:gs>
              <a:gs pos="100000">
                <a:srgbClr val="595959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zh-CN">
              <a:solidFill>
                <a:srgbClr val="2F5B5C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5" name="Picture 9" descr="dot-pattern.jpg"/>
          <p:cNvPicPr>
            <a:picLocks noChangeAspect="1" noChangeArrowheads="1"/>
          </p:cNvPicPr>
          <p:nvPr/>
        </p:nvPicPr>
        <p:blipFill>
          <a:blip r:embed="rId2" cstate="print"/>
          <a:srcRect r="6546"/>
          <a:stretch>
            <a:fillRect/>
          </a:stretch>
        </p:blipFill>
        <p:spPr bwMode="auto">
          <a:xfrm>
            <a:off x="-12700" y="0"/>
            <a:ext cx="9156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0"/>
            <a:ext cx="9144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-9525" y="6305550"/>
            <a:ext cx="9215438" cy="581025"/>
          </a:xfrm>
          <a:prstGeom prst="rect">
            <a:avLst/>
          </a:prstGeom>
          <a:gradFill rotWithShape="1">
            <a:gsLst>
              <a:gs pos="0">
                <a:srgbClr val="F30000"/>
              </a:gs>
              <a:gs pos="100000">
                <a:srgbClr val="BD0000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pic>
        <p:nvPicPr>
          <p:cNvPr id="28678" name="Picture 18" descr="Glo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7275" y="6408738"/>
            <a:ext cx="31273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43125" y="2786063"/>
            <a:ext cx="4481513" cy="863600"/>
          </a:xfrm>
          <a:prstGeom prst="rect">
            <a:avLst/>
          </a:prstGeom>
          <a:noFill/>
          <a:ln>
            <a:miter lim="800000"/>
          </a:ln>
        </p:spPr>
        <p:txBody>
          <a:bodyPr lIns="0" tIns="0" rIns="0" bIns="0" anchor="b">
            <a:spAutoFit/>
          </a:bodyPr>
          <a:lstStyle/>
          <a:p>
            <a:pPr algn="l" eaLnBrk="1" hangingPunct="1"/>
            <a:r>
              <a:rPr lang="en-US" altLang="zh-CN" dirty="0">
                <a:solidFill>
                  <a:srgbClr val="DB0000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546c5f3-42ec-4fb9-93ce-cec530f66613"/>
  <p:tag name="COMMONDATA" val="eyJoZGlkIjoiNGQ5N2MyOWNkNGEzZTg1YzQ5MjExMDk3ZDIyNjRmMz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517.5007874015748,&quot;width&quot;:6637.5007874015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103</Words>
  <Application>Microsoft Office PowerPoint</Application>
  <PresentationFormat>全屏显示(4:3)</PresentationFormat>
  <Paragraphs>25</Paragraphs>
  <Slides>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Office 主题</vt:lpstr>
      <vt:lpstr>Image</vt:lpstr>
      <vt:lpstr>幻灯片 1</vt:lpstr>
      <vt:lpstr>▋▍一.扣合产品</vt:lpstr>
      <vt:lpstr>幻灯片 3</vt:lpstr>
      <vt:lpstr>▋▍二.使用设备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zxf</dc:creator>
  <cp:lastModifiedBy>Senbowe</cp:lastModifiedBy>
  <cp:revision>1611</cp:revision>
  <dcterms:created xsi:type="dcterms:W3CDTF">2011-10-13T04:40:00Z</dcterms:created>
  <dcterms:modified xsi:type="dcterms:W3CDTF">2025-11-12T02:27:42Z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CC43CA3F54E44A3FBDAC71C581D2F84F_12</vt:lpwstr>
  </property>
</Properties>
</file>