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10" r:id="rId2"/>
  </p:sldIdLst>
  <p:sldSz cx="12192000" cy="6858000"/>
  <p:notesSz cx="9928225" cy="6797675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6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BD2"/>
    <a:srgbClr val="6EA7DA"/>
    <a:srgbClr val="203864"/>
    <a:srgbClr val="A9D18E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54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86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6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6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3"/>
          </a:xfrm>
          <a:prstGeom prst="rect">
            <a:avLst/>
          </a:prstGeom>
        </p:spPr>
        <p:txBody>
          <a:bodyPr vert="horz" lIns="92117" tIns="46058" rIns="92117" bIns="46058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6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7">
            <a:extLst>
              <a:ext uri="{FF2B5EF4-FFF2-40B4-BE49-F238E27FC236}">
                <a16:creationId xmlns:a16="http://schemas.microsoft.com/office/drawing/2014/main" id="{1CA74875-B122-4022-8509-BA2AC10B9CAF}"/>
              </a:ext>
            </a:extLst>
          </p:cNvPr>
          <p:cNvSpPr/>
          <p:nvPr/>
        </p:nvSpPr>
        <p:spPr>
          <a:xfrm>
            <a:off x="3719736" y="5003757"/>
            <a:ext cx="2808312" cy="549178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在图示位置增加一组带伸缩的翻转单元，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费用预估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10000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元，参照左图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B64DC1B-7E32-4419-B54C-128371FB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319" y="1670065"/>
            <a:ext cx="2125110" cy="19304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772CFD-00A1-49B5-9BFC-6ECC97BE00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5" y="1905680"/>
            <a:ext cx="2125110" cy="17393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B50698F-544D-4E79-97E9-256DA84432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4864" y="1987111"/>
            <a:ext cx="2045032" cy="1657945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B824D50-10C9-4C67-9EE3-004F5DE8BC85}"/>
              </a:ext>
            </a:extLst>
          </p:cNvPr>
          <p:cNvSpPr/>
          <p:nvPr/>
        </p:nvSpPr>
        <p:spPr>
          <a:xfrm>
            <a:off x="6888088" y="2570496"/>
            <a:ext cx="57606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8DFB5732-38BE-4640-A4EA-8F91C99E9DA6}"/>
              </a:ext>
            </a:extLst>
          </p:cNvPr>
          <p:cNvCxnSpPr>
            <a:cxnSpLocks/>
          </p:cNvCxnSpPr>
          <p:nvPr/>
        </p:nvCxnSpPr>
        <p:spPr>
          <a:xfrm>
            <a:off x="2500662" y="2318137"/>
            <a:ext cx="614202" cy="252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C0F9A287-BE53-40C5-8B0F-FF903D95F513}"/>
              </a:ext>
            </a:extLst>
          </p:cNvPr>
          <p:cNvCxnSpPr>
            <a:cxnSpLocks/>
          </p:cNvCxnSpPr>
          <p:nvPr/>
        </p:nvCxnSpPr>
        <p:spPr>
          <a:xfrm flipV="1">
            <a:off x="2500662" y="2692611"/>
            <a:ext cx="614202" cy="327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箭头: 右 41">
            <a:extLst>
              <a:ext uri="{FF2B5EF4-FFF2-40B4-BE49-F238E27FC236}">
                <a16:creationId xmlns:a16="http://schemas.microsoft.com/office/drawing/2014/main" id="{3085AE59-3A41-49BF-A116-E2B92D94D119}"/>
              </a:ext>
            </a:extLst>
          </p:cNvPr>
          <p:cNvSpPr/>
          <p:nvPr/>
        </p:nvSpPr>
        <p:spPr>
          <a:xfrm>
            <a:off x="4799856" y="2692611"/>
            <a:ext cx="539186" cy="32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AutoShape 7">
            <a:extLst>
              <a:ext uri="{FF2B5EF4-FFF2-40B4-BE49-F238E27FC236}">
                <a16:creationId xmlns:a16="http://schemas.microsoft.com/office/drawing/2014/main" id="{9BE29A1E-566C-4858-9FA5-A0B75FAFB416}"/>
              </a:ext>
            </a:extLst>
          </p:cNvPr>
          <p:cNvSpPr/>
          <p:nvPr/>
        </p:nvSpPr>
        <p:spPr>
          <a:xfrm>
            <a:off x="3510754" y="1261179"/>
            <a:ext cx="1253252" cy="4088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变更前</a:t>
            </a:r>
          </a:p>
        </p:txBody>
      </p:sp>
      <p:sp>
        <p:nvSpPr>
          <p:cNvPr id="69" name="AutoShape 7">
            <a:extLst>
              <a:ext uri="{FF2B5EF4-FFF2-40B4-BE49-F238E27FC236}">
                <a16:creationId xmlns:a16="http://schemas.microsoft.com/office/drawing/2014/main" id="{0F0F84EB-3D44-4368-B3FB-B0A302CE29AE}"/>
              </a:ext>
            </a:extLst>
          </p:cNvPr>
          <p:cNvSpPr/>
          <p:nvPr/>
        </p:nvSpPr>
        <p:spPr>
          <a:xfrm>
            <a:off x="6174744" y="1289126"/>
            <a:ext cx="1253252" cy="4088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变更后</a:t>
            </a: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2D6BDE76-D703-4B61-98C3-49133F3F3C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8048" y="3962102"/>
            <a:ext cx="4459096" cy="2278339"/>
          </a:xfrm>
          <a:prstGeom prst="rect">
            <a:avLst/>
          </a:prstGeom>
        </p:spPr>
      </p:pic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584DB619-4758-43BA-9299-23C657D7081D}"/>
              </a:ext>
            </a:extLst>
          </p:cNvPr>
          <p:cNvSpPr/>
          <p:nvPr/>
        </p:nvSpPr>
        <p:spPr>
          <a:xfrm>
            <a:off x="7747243" y="4810213"/>
            <a:ext cx="352844" cy="549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0905F18-5412-443D-89FB-2A0BA973490F}"/>
              </a:ext>
            </a:extLst>
          </p:cNvPr>
          <p:cNvCxnSpPr>
            <a:cxnSpLocks/>
          </p:cNvCxnSpPr>
          <p:nvPr/>
        </p:nvCxnSpPr>
        <p:spPr>
          <a:xfrm flipV="1">
            <a:off x="6533956" y="5084802"/>
            <a:ext cx="1389709" cy="127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0121DFC2-61D1-4F89-A34B-13B3E2585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999" y="4205061"/>
            <a:ext cx="1825865" cy="19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19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12094</TotalTime>
  <Words>24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楷体</vt:lpstr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2509</cp:revision>
  <cp:lastPrinted>2025-10-31T03:54:28Z</cp:lastPrinted>
  <dcterms:created xsi:type="dcterms:W3CDTF">2013-01-09T01:05:00Z</dcterms:created>
  <dcterms:modified xsi:type="dcterms:W3CDTF">2025-11-12T05:53:37Z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