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6" r:id="rId4"/>
    <p:sldId id="258" r:id="rId5"/>
    <p:sldId id="259" r:id="rId6"/>
    <p:sldId id="260" r:id="rId7"/>
  </p:sldIdLst>
  <p:sldSz cx="12192000" cy="6858000"/>
  <p:notesSz cx="6858000" cy="91440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gs" Target="tags/tag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/>
          <p:nvPr/>
        </p:nvPicPr>
        <p:blipFill>
          <a:blip r:embed="rId1"/>
        </p:blipFill>
        <p:spPr>
          <a:xfrm>
            <a:off x="935990" y="1685925"/>
            <a:ext cx="4030345" cy="452310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678815" y="368300"/>
            <a:ext cx="103238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1.</a:t>
            </a:r>
            <a:r>
              <a:rPr lang="zh-CN" altLang="en-US"/>
              <a:t>靠背带肩部折叠功能的骨架SHT0015772基础上进行改制，如下图所示绿色件为完全借用件，黄色件为改制件，红色的件为新增新设计的件，详见</a:t>
            </a:r>
            <a:r>
              <a:rPr lang="en-US" altLang="zh-CN"/>
              <a:t>3D</a:t>
            </a:r>
            <a:r>
              <a:rPr lang="zh-CN" altLang="en-US"/>
              <a:t>数据（</a:t>
            </a:r>
            <a:r>
              <a:rPr lang="en-US" altLang="zh-CN"/>
              <a:t>001.stp</a:t>
            </a:r>
            <a:r>
              <a:rPr lang="zh-CN" altLang="en-US"/>
              <a:t>）。</a:t>
            </a:r>
            <a:endParaRPr lang="zh-CN" altLang="en-US"/>
          </a:p>
          <a:p>
            <a:r>
              <a:rPr lang="en-US" altLang="zh-CN"/>
              <a:t>1-1.</a:t>
            </a:r>
            <a:r>
              <a:rPr lang="zh-CN" altLang="en-US"/>
              <a:t>靠背翻折角度要求是</a:t>
            </a:r>
            <a:r>
              <a:rPr lang="en-US" altLang="zh-CN"/>
              <a:t>90-140</a:t>
            </a:r>
            <a:r>
              <a:rPr lang="zh-CN" altLang="en-US"/>
              <a:t>°，靠背限位支架重新设计，</a:t>
            </a:r>
            <a:r>
              <a:rPr lang="zh-CN" altLang="en-US">
                <a:sym typeface="+mn-ea"/>
              </a:rPr>
              <a:t>详见</a:t>
            </a:r>
            <a:r>
              <a:rPr lang="en-US" altLang="zh-CN">
                <a:sym typeface="+mn-ea"/>
              </a:rPr>
              <a:t>3D</a:t>
            </a:r>
            <a:r>
              <a:rPr lang="zh-CN" altLang="en-US">
                <a:sym typeface="+mn-ea"/>
              </a:rPr>
              <a:t>数据（</a:t>
            </a:r>
            <a:r>
              <a:rPr lang="en-US" altLang="zh-CN">
                <a:sym typeface="+mn-ea"/>
              </a:rPr>
              <a:t>001.stp</a:t>
            </a:r>
            <a:r>
              <a:rPr lang="zh-CN" altLang="en-US">
                <a:sym typeface="+mn-ea"/>
              </a:rPr>
              <a:t>）。</a:t>
            </a:r>
            <a:endParaRPr lang="zh-CN" altLang="en-US"/>
          </a:p>
          <a:p>
            <a:r>
              <a:rPr lang="zh-CN" altLang="en-US">
                <a:solidFill>
                  <a:srgbClr val="FF0000"/>
                </a:solidFill>
              </a:rPr>
              <a:t>注：肩部折叠的调角器和卷簧单独给供应商下单，直接寄到河北工厂</a:t>
            </a:r>
            <a:endParaRPr lang="zh-CN" altLang="en-US">
              <a:solidFill>
                <a:srgbClr val="FF0000"/>
              </a:solidFill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5075" y="1911350"/>
            <a:ext cx="3587750" cy="4071620"/>
          </a:xfrm>
          <a:prstGeom prst="rect">
            <a:avLst/>
          </a:prstGeom>
        </p:spPr>
      </p:pic>
      <p:sp>
        <p:nvSpPr>
          <p:cNvPr id="13" name="左箭头 12"/>
          <p:cNvSpPr/>
          <p:nvPr/>
        </p:nvSpPr>
        <p:spPr>
          <a:xfrm>
            <a:off x="8376285" y="3348990"/>
            <a:ext cx="749300" cy="319405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9316085" y="3348990"/>
            <a:ext cx="13874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限位支架，左右对称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489585" y="259080"/>
            <a:ext cx="1077214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2.</a:t>
            </a:r>
            <a:r>
              <a:rPr lang="zh-CN"/>
              <a:t>样件采用</a:t>
            </a:r>
            <a:r>
              <a:rPr lang="en-US" altLang="zh-CN"/>
              <a:t>4N</a:t>
            </a:r>
            <a:r>
              <a:rPr lang="zh-CN" altLang="en-US"/>
              <a:t>型赛凯</a:t>
            </a:r>
            <a:r>
              <a:rPr lang="zh-CN">
                <a:sym typeface="+mn-ea"/>
              </a:rPr>
              <a:t>安全带，</a:t>
            </a:r>
            <a:r>
              <a:rPr lang="en-US" altLang="zh-CN">
                <a:sym typeface="+mn-ea"/>
              </a:rPr>
              <a:t>G3</a:t>
            </a:r>
            <a:r>
              <a:rPr lang="zh-CN">
                <a:sym typeface="+mn-ea"/>
              </a:rPr>
              <a:t>底座模块（SHT0015774）卷收器安装支架需要重新设计，其它完全借用</a:t>
            </a:r>
            <a:r>
              <a:rPr lang="en-US" altLang="zh-CN">
                <a:sym typeface="+mn-ea"/>
              </a:rPr>
              <a:t>,</a:t>
            </a:r>
            <a:r>
              <a:rPr lang="zh-CN" altLang="en-US">
                <a:sym typeface="+mn-ea"/>
              </a:rPr>
              <a:t>参考数据</a:t>
            </a:r>
            <a:r>
              <a:rPr lang="en-US" altLang="zh-CN">
                <a:sym typeface="+mn-ea"/>
              </a:rPr>
              <a:t>(002.stp)</a:t>
            </a:r>
            <a:r>
              <a:rPr lang="zh-CN">
                <a:sym typeface="+mn-ea"/>
              </a:rPr>
              <a:t>。</a:t>
            </a:r>
            <a:endParaRPr lang="zh-CN">
              <a:sym typeface="+mn-ea"/>
            </a:endParaRPr>
          </a:p>
          <a:p>
            <a:r>
              <a:rPr lang="zh-CN" altLang="en-US">
                <a:solidFill>
                  <a:srgbClr val="FF0000"/>
                </a:solidFill>
              </a:rPr>
              <a:t>注：主驾驶安全带供应商反馈不用下订单可提供</a:t>
            </a:r>
            <a:r>
              <a:rPr lang="en-US" altLang="zh-CN">
                <a:solidFill>
                  <a:srgbClr val="FF0000"/>
                </a:solidFill>
              </a:rPr>
              <a:t>2</a:t>
            </a:r>
            <a:r>
              <a:rPr lang="zh-CN" altLang="en-US">
                <a:solidFill>
                  <a:srgbClr val="FF0000"/>
                </a:solidFill>
              </a:rPr>
              <a:t>套样件。</a:t>
            </a:r>
            <a:endParaRPr lang="zh-CN" altLang="en-US">
              <a:solidFill>
                <a:srgbClr val="FF0000"/>
              </a:solidFill>
            </a:endParaRPr>
          </a:p>
        </p:txBody>
      </p:sp>
      <p:pic>
        <p:nvPicPr>
          <p:cNvPr id="3" name="图片 2"/>
          <p:cNvPicPr/>
          <p:nvPr/>
        </p:nvPicPr>
        <p:blipFill>
          <a:blip r:embed="rId1"/>
        </p:blipFill>
        <p:spPr>
          <a:xfrm>
            <a:off x="1024255" y="1208405"/>
            <a:ext cx="10144125" cy="493268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8" name="图片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0970" y="2021205"/>
            <a:ext cx="4427855" cy="368490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489585" y="259080"/>
            <a:ext cx="1077214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3.</a:t>
            </a:r>
            <a:r>
              <a:rPr lang="zh-CN" altLang="en-US"/>
              <a:t>主驾驶转盘此次样件临时采用</a:t>
            </a:r>
            <a:r>
              <a:rPr lang="en-US" altLang="zh-CN"/>
              <a:t>G3</a:t>
            </a:r>
            <a:r>
              <a:rPr lang="zh-CN" altLang="en-US"/>
              <a:t>转盘，为配合新的滑轨，转盘需要进行改制，请参照数据</a:t>
            </a:r>
            <a:r>
              <a:rPr lang="en-US" altLang="zh-CN"/>
              <a:t>(003.stp)</a:t>
            </a:r>
            <a:r>
              <a:rPr lang="zh-CN" altLang="en-US"/>
              <a:t>进行改制。底支架新设计，参考数据（</a:t>
            </a:r>
            <a:r>
              <a:rPr lang="en-US" altLang="zh-CN"/>
              <a:t>004.stp)</a:t>
            </a:r>
            <a:r>
              <a:rPr lang="zh-CN" altLang="en-US"/>
              <a:t>。滑轨连接支架新设计，参考数据（</a:t>
            </a:r>
            <a:r>
              <a:rPr lang="en-US" altLang="zh-CN"/>
              <a:t>004.stp</a:t>
            </a:r>
            <a:r>
              <a:rPr lang="zh-CN" altLang="en-US"/>
              <a:t>）</a:t>
            </a:r>
            <a:endParaRPr lang="zh-CN" altLang="en-US">
              <a:solidFill>
                <a:srgbClr val="FF0000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395" y="1771650"/>
            <a:ext cx="3971290" cy="2614295"/>
          </a:xfrm>
          <a:prstGeom prst="rect">
            <a:avLst/>
          </a:prstGeom>
        </p:spPr>
      </p:pic>
      <p:sp>
        <p:nvSpPr>
          <p:cNvPr id="13" name="左箭头 12"/>
          <p:cNvSpPr/>
          <p:nvPr/>
        </p:nvSpPr>
        <p:spPr>
          <a:xfrm rot="6180000">
            <a:off x="2181860" y="4316095"/>
            <a:ext cx="749300" cy="319405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489585" y="4876800"/>
            <a:ext cx="28949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滑轨连接支架，左右对称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6" name="左箭头 5"/>
          <p:cNvSpPr/>
          <p:nvPr/>
        </p:nvSpPr>
        <p:spPr>
          <a:xfrm rot="3120000">
            <a:off x="8024495" y="4561840"/>
            <a:ext cx="742950" cy="360680"/>
          </a:xfrm>
          <a:prstGeom prst="leftArrow">
            <a:avLst/>
          </a:prstGeom>
          <a:solidFill>
            <a:schemeClr val="accent2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7828915" y="5146040"/>
            <a:ext cx="289496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底支架，此内凹特征可以不体现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9" name="左箭头 8"/>
          <p:cNvSpPr/>
          <p:nvPr/>
        </p:nvSpPr>
        <p:spPr>
          <a:xfrm rot="19620000">
            <a:off x="8178800" y="2606040"/>
            <a:ext cx="742950" cy="360680"/>
          </a:xfrm>
          <a:prstGeom prst="leftArrow">
            <a:avLst/>
          </a:prstGeom>
          <a:solidFill>
            <a:schemeClr val="accent2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8250555" y="2021205"/>
            <a:ext cx="16376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滑轨连接支架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89585" y="259080"/>
            <a:ext cx="95142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4.</a:t>
            </a:r>
            <a:r>
              <a:rPr lang="zh-CN" altLang="en-US"/>
              <a:t>肩部折叠控制按钮开关，布置在右侧护板，护板需要增加开口。详见数据（</a:t>
            </a:r>
            <a:r>
              <a:rPr lang="en-US" altLang="zh-CN"/>
              <a:t>005.stp</a:t>
            </a:r>
            <a:r>
              <a:rPr lang="zh-CN" altLang="en-US"/>
              <a:t>）</a:t>
            </a:r>
            <a:endParaRPr lang="zh-CN" altLang="en-US">
              <a:solidFill>
                <a:srgbClr val="FF0000"/>
              </a:solidFill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305" y="883920"/>
            <a:ext cx="6062345" cy="464185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0355" y="1761490"/>
            <a:ext cx="5521960" cy="2305050"/>
          </a:xfrm>
          <a:prstGeom prst="rect">
            <a:avLst/>
          </a:prstGeom>
        </p:spPr>
      </p:pic>
      <p:sp>
        <p:nvSpPr>
          <p:cNvPr id="7" name="右箭头 6"/>
          <p:cNvSpPr/>
          <p:nvPr/>
        </p:nvSpPr>
        <p:spPr>
          <a:xfrm rot="7560000">
            <a:off x="6929120" y="2155825"/>
            <a:ext cx="539115" cy="419100"/>
          </a:xfrm>
          <a:prstGeom prst="right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7139305" y="1656080"/>
            <a:ext cx="13874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增加开口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89585" y="259080"/>
            <a:ext cx="95142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5.</a:t>
            </a:r>
            <a:r>
              <a:rPr lang="zh-CN" altLang="en-US"/>
              <a:t>增加通风和加热控制开关</a:t>
            </a:r>
            <a:r>
              <a:rPr lang="zh-CN" altLang="en-US"/>
              <a:t>，布置在左侧护板，护板需要增加开口。详见数据（</a:t>
            </a:r>
            <a:r>
              <a:rPr lang="en-US" altLang="zh-CN"/>
              <a:t>006.stp</a:t>
            </a:r>
            <a:r>
              <a:rPr lang="zh-CN" altLang="en-US"/>
              <a:t>）</a:t>
            </a:r>
            <a:endParaRPr lang="zh-CN" altLang="en-US">
              <a:solidFill>
                <a:srgbClr val="FF0000"/>
              </a:solidFill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16600" y="1381760"/>
            <a:ext cx="4921885" cy="212725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1885" y="1664335"/>
            <a:ext cx="4576445" cy="1978025"/>
          </a:xfrm>
          <a:prstGeom prst="rect">
            <a:avLst/>
          </a:prstGeom>
        </p:spPr>
      </p:pic>
      <p:sp>
        <p:nvSpPr>
          <p:cNvPr id="7" name="右箭头 6"/>
          <p:cNvSpPr/>
          <p:nvPr/>
        </p:nvSpPr>
        <p:spPr>
          <a:xfrm rot="7560000">
            <a:off x="9406255" y="2235835"/>
            <a:ext cx="539115" cy="419100"/>
          </a:xfrm>
          <a:prstGeom prst="right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9616440" y="1736090"/>
            <a:ext cx="13874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增加开口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ZGIxOGFhNGNlYjNiMDA3ZmY3ZjBiYmUwYzI5NmRhNmQifQ==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491</Words>
  <Application>WPS 演示</Application>
  <PresentationFormat>宽屏</PresentationFormat>
  <Paragraphs>25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Arial</vt:lpstr>
      <vt:lpstr>宋体</vt:lpstr>
      <vt:lpstr>Wingdings</vt:lpstr>
      <vt:lpstr>Calibri</vt:lpstr>
      <vt:lpstr>微软雅黑</vt:lpstr>
      <vt:lpstr>Arial Unicode MS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李彦凯</dc:creator>
  <cp:lastModifiedBy>liyankai</cp:lastModifiedBy>
  <cp:revision>29</cp:revision>
  <dcterms:created xsi:type="dcterms:W3CDTF">2023-08-09T12:44:00Z</dcterms:created>
  <dcterms:modified xsi:type="dcterms:W3CDTF">2025-07-15T00:52:41Z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2052-12.1.0.17133</vt:lpwstr>
  </property>
</Properties>
</file>