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0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7">
            <a:extLst>
              <a:ext uri="{FF2B5EF4-FFF2-40B4-BE49-F238E27FC236}">
                <a16:creationId xmlns:a16="http://schemas.microsoft.com/office/drawing/2014/main" id="{756EDB80-0FB8-4774-A311-C448E6A8D66D}"/>
              </a:ext>
            </a:extLst>
          </p:cNvPr>
          <p:cNvSpPr/>
          <p:nvPr/>
        </p:nvSpPr>
        <p:spPr>
          <a:xfrm>
            <a:off x="5375920" y="1211272"/>
            <a:ext cx="5811851" cy="156965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现状：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座框罩壳位置缺少支撑点，需在图示位置增加一根钢丝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整改方案：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座框二序增加一个简易焊胎，位置见下图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99767E04-AB9F-4E60-853C-B7F8C7A302C9}"/>
              </a:ext>
            </a:extLst>
          </p:cNvPr>
          <p:cNvSpPr/>
          <p:nvPr/>
        </p:nvSpPr>
        <p:spPr>
          <a:xfrm rot="5400000">
            <a:off x="2058925" y="3532516"/>
            <a:ext cx="4413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70DD7E02-11EF-4AF5-954A-62C94A50E45C}"/>
              </a:ext>
            </a:extLst>
          </p:cNvPr>
          <p:cNvSpPr/>
          <p:nvPr/>
        </p:nvSpPr>
        <p:spPr>
          <a:xfrm>
            <a:off x="103627" y="2096789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变更前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id="{3D162348-EACC-496A-99A5-106FBF503A07}"/>
              </a:ext>
            </a:extLst>
          </p:cNvPr>
          <p:cNvSpPr/>
          <p:nvPr/>
        </p:nvSpPr>
        <p:spPr>
          <a:xfrm>
            <a:off x="103627" y="5003704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变更后</a:t>
            </a:r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座框增加罩壳支撑钢丝焊接的变更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38AAE7-98AF-4B51-8474-27BC1EC525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641" y="1250584"/>
            <a:ext cx="2916035" cy="20073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F08CCD-62AB-44E8-BC50-FFF41F42EC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504" y="4293096"/>
            <a:ext cx="2440310" cy="17015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E53D45E-B7E9-4DEA-B47C-31506A51838E}"/>
              </a:ext>
            </a:extLst>
          </p:cNvPr>
          <p:cNvSpPr/>
          <p:nvPr/>
        </p:nvSpPr>
        <p:spPr>
          <a:xfrm>
            <a:off x="2392976" y="5509614"/>
            <a:ext cx="45868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2A7CA7-D96A-4D92-9048-654C5B4980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8032" y="4091132"/>
            <a:ext cx="4235632" cy="21789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BE3BC41-026E-4C70-9F62-D98A22535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9976" y="2996952"/>
            <a:ext cx="1080119" cy="756022"/>
          </a:xfrm>
          <a:prstGeom prst="rect">
            <a:avLst/>
          </a:prstGeom>
        </p:spPr>
      </p:pic>
      <p:sp>
        <p:nvSpPr>
          <p:cNvPr id="22" name="左大括号 21">
            <a:extLst>
              <a:ext uri="{FF2B5EF4-FFF2-40B4-BE49-F238E27FC236}">
                <a16:creationId xmlns:a16="http://schemas.microsoft.com/office/drawing/2014/main" id="{B0AF6B5E-EBD9-45DF-8235-0C5170863850}"/>
              </a:ext>
            </a:extLst>
          </p:cNvPr>
          <p:cNvSpPr/>
          <p:nvPr/>
        </p:nvSpPr>
        <p:spPr>
          <a:xfrm>
            <a:off x="7032104" y="2787581"/>
            <a:ext cx="288032" cy="1324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CC36AD7-5364-4C7E-B1C1-5893EBBAAC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2145" y="2571020"/>
            <a:ext cx="720079" cy="66739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B979101-C446-440C-B9BE-3DC8AC484C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674" y="3556719"/>
            <a:ext cx="651520" cy="6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8574</TotalTime>
  <Words>55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2504</cp:revision>
  <dcterms:created xsi:type="dcterms:W3CDTF">2013-01-09T01:05:00Z</dcterms:created>
  <dcterms:modified xsi:type="dcterms:W3CDTF">2025-11-20T06:00:15Z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