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0" r:id="rId5"/>
  </p:sldMasterIdLst>
  <p:notesMasterIdLst>
    <p:notesMasterId r:id="rId7"/>
  </p:notesMasterIdLst>
  <p:handoutMasterIdLst>
    <p:handoutMasterId r:id="rId13"/>
  </p:handoutMasterIdLst>
  <p:sldIdLst>
    <p:sldId id="370" r:id="rId6"/>
    <p:sldId id="389" r:id="rId8"/>
    <p:sldId id="447" r:id="rId9"/>
    <p:sldId id="308" r:id="rId10"/>
    <p:sldId id="446" r:id="rId11"/>
    <p:sldId id="282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C4FC"/>
    <a:srgbClr val="4A7DFF"/>
    <a:srgbClr val="003039"/>
    <a:srgbClr val="F9F9F9"/>
    <a:srgbClr val="B8CCE4"/>
    <a:srgbClr val="F2F2F2"/>
    <a:srgbClr val="5B9BD5"/>
    <a:srgbClr val="ADCDF4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4" autoAdjust="0"/>
  </p:normalViewPr>
  <p:slideViewPr>
    <p:cSldViewPr showGuides="1">
      <p:cViewPr>
        <p:scale>
          <a:sx n="100" d="100"/>
          <a:sy n="100" d="100"/>
        </p:scale>
        <p:origin x="-294" y="-114"/>
      </p:cViewPr>
      <p:guideLst>
        <p:guide orient="horz" pos="2208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 flipV="1">
            <a:off x="6515735" y="4633595"/>
            <a:ext cx="1306830" cy="22244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V="1">
            <a:off x="7968615" y="3861435"/>
            <a:ext cx="1067435" cy="19183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0" y="1055370"/>
            <a:ext cx="1180465" cy="20135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1186948" y="1"/>
            <a:ext cx="1493996" cy="2539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8100060" y="5301615"/>
            <a:ext cx="935990" cy="15563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260985"/>
            <a:ext cx="683260" cy="11988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52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6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100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124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7" descr="海阔天空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25" y="565150"/>
            <a:ext cx="9099550" cy="624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TextBox 5"/>
          <p:cNvSpPr/>
          <p:nvPr userDrawn="1"/>
        </p:nvSpPr>
        <p:spPr>
          <a:xfrm>
            <a:off x="6631464" y="274638"/>
            <a:ext cx="248031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indent="0" algn="ctr"/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诚信赢得天下   科技成就未来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33" name="图片 1" descr="荣昌标副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2225"/>
            <a:ext cx="3284538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3" descr="横条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V="1">
            <a:off x="0" y="546100"/>
            <a:ext cx="914082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灯片编号占位符 5"/>
          <p:cNvSpPr>
            <a:spLocks noGrp="1"/>
          </p:cNvSpPr>
          <p:nvPr userDrawn="1"/>
        </p:nvSpPr>
        <p:spPr>
          <a:xfrm>
            <a:off x="6680200" y="6372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/23</a:t>
            </a:r>
            <a:endParaRPr lang="en-US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635" y="2282825"/>
            <a:ext cx="9143365" cy="2087880"/>
          </a:xfrm>
          <a:prstGeom prst="horizontalScrol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PP+TP30(</a:t>
            </a:r>
            <a:r>
              <a:rPr lang="zh-CN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黑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)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原料验证报告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兰亭粗黑_GBK"/>
              <a:sym typeface="+mn-ea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临沂方中）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兰亭粗黑_GBK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2025/11/20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兰亭粗黑_GBK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3923665" y="764540"/>
            <a:ext cx="1517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目录</a:t>
            </a:r>
            <a:endParaRPr lang="zh-CN" altLang="zh-CN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" name="棱台 1"/>
          <p:cNvSpPr/>
          <p:nvPr/>
        </p:nvSpPr>
        <p:spPr>
          <a:xfrm>
            <a:off x="2776855" y="2644775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3000"/>
              </a:lnSpc>
            </a:pP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外观验证结果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棱台 2"/>
          <p:cNvSpPr/>
          <p:nvPr/>
        </p:nvSpPr>
        <p:spPr>
          <a:xfrm>
            <a:off x="2755900" y="3644900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气味性验证结果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棱台 3"/>
          <p:cNvSpPr/>
          <p:nvPr/>
        </p:nvSpPr>
        <p:spPr>
          <a:xfrm>
            <a:off x="2755900" y="4544695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装配验证结果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48" name="圆角矩形 47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外观验证结果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695" y="671830"/>
            <a:ext cx="764540" cy="607695"/>
            <a:chOff x="845947" y="2542722"/>
            <a:chExt cx="1727884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一</a:t>
              </a:r>
              <a:endPara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887095" y="1557020"/>
            <a:ext cx="768858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标准：色差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:</a:t>
            </a:r>
            <a:r>
              <a:rPr lang="en-US" altLang="en-US" sz="1900" dirty="0">
                <a:solidFill>
                  <a:schemeClr val="tx1"/>
                </a:solidFill>
                <a:sym typeface="+mn-ea"/>
              </a:rPr>
              <a:t>△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E&lt;1.0;</a:t>
            </a:r>
            <a:endParaRPr lang="en-US" altLang="zh-CN" sz="1900" dirty="0">
              <a:solidFill>
                <a:schemeClr val="tx1"/>
              </a:solidFill>
              <a:sym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900" dirty="0">
                <a:solidFill>
                  <a:schemeClr val="tx1"/>
                </a:solidFill>
                <a:sym typeface="+mn-ea"/>
              </a:rPr>
              <a:t>塑料件</a:t>
            </a:r>
            <a:r>
              <a:rPr lang="zh-CN" sz="1900" dirty="0">
                <a:solidFill>
                  <a:schemeClr val="tx1"/>
                </a:solidFill>
                <a:sym typeface="+mn-ea"/>
              </a:rPr>
              <a:t>前部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罩壳</a:t>
            </a:r>
            <a:r>
              <a:rPr lang="zh-CN" sz="1900" dirty="0">
                <a:solidFill>
                  <a:schemeClr val="tx1"/>
                </a:solidFill>
                <a:sym typeface="+mn-ea"/>
              </a:rPr>
              <a:t>表面平整，无影响强度、使用性能及外观的波纹、凹陷、开裂、气泡、缩痕、划痕等缺陷，目视无明显</a:t>
            </a:r>
            <a:r>
              <a:rPr lang="zh-CN" sz="1900" dirty="0">
                <a:solidFill>
                  <a:schemeClr val="tx1"/>
                </a:solidFill>
                <a:sym typeface="+mn-ea"/>
              </a:rPr>
              <a:t>色差</a:t>
            </a:r>
            <a:r>
              <a:rPr lang="zh-CN" sz="1900" dirty="0">
                <a:solidFill>
                  <a:schemeClr val="tx1"/>
                </a:solidFill>
                <a:sym typeface="+mn-ea"/>
              </a:rPr>
              <a:t>，色差仪测试E=＜1符合要求；</a:t>
            </a:r>
            <a:endParaRPr lang="zh-CN" sz="19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6381115"/>
            <a:ext cx="768858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sz="1800" b="1" dirty="0">
                <a:solidFill>
                  <a:schemeClr val="tx1"/>
                </a:solidFill>
                <a:latin typeface="宋体" panose="02010600030101010101" pitchFamily="2" charset="-122"/>
              </a:rPr>
              <a:t>符合。</a:t>
            </a:r>
            <a:endParaRPr lang="zh-CN" sz="1800" b="1" dirty="0">
              <a:solidFill>
                <a:schemeClr val="tx1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5776" r="9342"/>
          <a:stretch>
            <a:fillRect/>
          </a:stretch>
        </p:blipFill>
        <p:spPr>
          <a:xfrm rot="16200000">
            <a:off x="3528695" y="2961640"/>
            <a:ext cx="1727200" cy="307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48" name="圆角矩形 47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气味性验证结果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695" y="671830"/>
            <a:ext cx="764540" cy="607695"/>
            <a:chOff x="845947" y="2542722"/>
            <a:chExt cx="1727884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二</a:t>
              </a:r>
              <a:endPara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887095" y="1557020"/>
            <a:ext cx="768858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标准：排放物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VOC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符合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DBL 5404 7.11/DBL5430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的规定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;</a:t>
            </a:r>
            <a:endParaRPr lang="en-US" altLang="zh-CN" sz="1900" dirty="0">
              <a:solidFill>
                <a:schemeClr val="tx1"/>
              </a:solidFill>
              <a:sym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900" b="1" kern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zh-CN" altLang="en-US" sz="1900" b="1" kern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实物：</a:t>
            </a: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注塑生产时无明显刺激性气味，符合要求</a:t>
            </a:r>
            <a:endParaRPr lang="zh-CN" altLang="en-US" sz="19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6381115"/>
            <a:ext cx="768858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sz="1800" b="1" dirty="0">
                <a:solidFill>
                  <a:schemeClr val="tx1"/>
                </a:solidFill>
                <a:latin typeface="宋体" panose="02010600030101010101" pitchFamily="2" charset="-122"/>
              </a:rPr>
              <a:t>符合要求。</a:t>
            </a:r>
            <a:endParaRPr lang="zh-CN" sz="1800" b="1" dirty="0">
              <a:solidFill>
                <a:schemeClr val="tx1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5776" r="9342"/>
          <a:stretch>
            <a:fillRect/>
          </a:stretch>
        </p:blipFill>
        <p:spPr>
          <a:xfrm rot="16200000">
            <a:off x="3155950" y="2395855"/>
            <a:ext cx="1727200" cy="307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" name="组合 47"/>
          <p:cNvGrpSpPr/>
          <p:nvPr/>
        </p:nvGrpSpPr>
        <p:grpSpPr>
          <a:xfrm>
            <a:off x="179070" y="682625"/>
            <a:ext cx="764540" cy="607695"/>
            <a:chOff x="845947" y="2542722"/>
            <a:chExt cx="1727884" cy="1360493"/>
          </a:xfrm>
        </p:grpSpPr>
        <p:grpSp>
          <p:nvGrpSpPr>
            <p:cNvPr id="49" name="组合 48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三</a:t>
              </a:r>
              <a:endPara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14" name="圆角矩形 13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装配验证结果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6" name="TextBox 42"/>
          <p:cNvSpPr txBox="1"/>
          <p:nvPr/>
        </p:nvSpPr>
        <p:spPr>
          <a:xfrm>
            <a:off x="328295" y="1557020"/>
            <a:ext cx="860806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900" dirty="0" smtClean="0">
                <a:solidFill>
                  <a:schemeClr val="tx1"/>
                </a:solidFill>
                <a:uFillTx/>
                <a:sym typeface="+mn-ea"/>
              </a:rPr>
              <a:t>1.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罩壳尺寸对比测量后装配</a:t>
            </a:r>
            <a:r>
              <a:rPr lang="zh-CN" altLang="en-US" sz="1900" dirty="0" smtClean="0">
                <a:solidFill>
                  <a:schemeClr val="tx1"/>
                </a:solidFill>
                <a:uFillTx/>
                <a:sym typeface="+mn-ea"/>
              </a:rPr>
              <a:t>，无异常，螺丝可正常打紧到位，过程中安装孔无开裂，产品完好，符合要求。</a:t>
            </a:r>
            <a:endParaRPr lang="zh-CN" altLang="en-US" sz="1900" b="1" kern="0" noProof="0" dirty="0" smtClean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9750" y="5300980"/>
            <a:ext cx="730631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900" b="1" dirty="0" smtClean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结论：产品装配符合要求。</a:t>
            </a:r>
            <a:endParaRPr lang="zh-CN" altLang="en-US" sz="1900" b="1" dirty="0" smtClean="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 descr="讲师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795494" y="4887131"/>
            <a:ext cx="420314" cy="560419"/>
          </a:xfrm>
          <a:prstGeom prst="rect">
            <a:avLst/>
          </a:prstGeom>
        </p:spPr>
      </p:pic>
      <p:pic>
        <p:nvPicPr>
          <p:cNvPr id="12" name="图形 11" descr="教师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2938" y="5027256"/>
            <a:ext cx="420314" cy="560419"/>
          </a:xfrm>
          <a:prstGeom prst="rect">
            <a:avLst/>
          </a:prstGeom>
        </p:spPr>
      </p:pic>
      <p:sp>
        <p:nvSpPr>
          <p:cNvPr id="29" name="文本框 58"/>
          <p:cNvSpPr txBox="1">
            <a:spLocks noChangeArrowheads="1"/>
          </p:cNvSpPr>
          <p:nvPr/>
        </p:nvSpPr>
        <p:spPr>
          <a:xfrm>
            <a:off x="1622280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T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0" name="文本框 58"/>
          <p:cNvSpPr txBox="1">
            <a:spLocks noChangeArrowheads="1"/>
          </p:cNvSpPr>
          <p:nvPr/>
        </p:nvSpPr>
        <p:spPr>
          <a:xfrm>
            <a:off x="2445147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Normal"/>
                <a:ea typeface="微软雅黑" panose="020B0503020204020204" charset="-122"/>
              </a:rPr>
              <a:t>H</a:t>
            </a:r>
            <a:endParaRPr lang="en-US" altLang="zh-CN" sz="16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1" name="文本框 58"/>
          <p:cNvSpPr txBox="1">
            <a:spLocks noChangeArrowheads="1"/>
          </p:cNvSpPr>
          <p:nvPr/>
        </p:nvSpPr>
        <p:spPr>
          <a:xfrm>
            <a:off x="3268014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A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2" name="文本框 58"/>
          <p:cNvSpPr txBox="1">
            <a:spLocks noChangeArrowheads="1"/>
          </p:cNvSpPr>
          <p:nvPr/>
        </p:nvSpPr>
        <p:spPr>
          <a:xfrm>
            <a:off x="4090881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N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4" name="文本框 58"/>
          <p:cNvSpPr txBox="1">
            <a:spLocks noChangeArrowheads="1"/>
          </p:cNvSpPr>
          <p:nvPr/>
        </p:nvSpPr>
        <p:spPr>
          <a:xfrm>
            <a:off x="4913748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K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5" name="文本框 58"/>
          <p:cNvSpPr txBox="1">
            <a:spLocks noChangeArrowheads="1"/>
          </p:cNvSpPr>
          <p:nvPr/>
        </p:nvSpPr>
        <p:spPr>
          <a:xfrm>
            <a:off x="5736614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S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dvAuto="0"/>
      <p:bldP spid="30" grpId="1" advAuto="0"/>
      <p:bldP spid="31" grpId="2" advAuto="0"/>
      <p:bldP spid="32" grpId="3" advAuto="0"/>
      <p:bldP spid="34" grpId="4" advAuto="0"/>
      <p:bldP spid="35" grpId="5" advAuto="0"/>
    </p:bldLst>
  </p:timing>
</p:sld>
</file>

<file path=ppt/tags/tag1.xml><?xml version="1.0" encoding="utf-8"?>
<p:tagLst xmlns:p="http://schemas.openxmlformats.org/presentationml/2006/main">
  <p:tag name="THINKCELLSHAPEDONOTDELETE" val="p1mrGOHOxF022ZIg2oT2dDg"/>
</p:tagLst>
</file>

<file path=ppt/tags/tag2.xml><?xml version="1.0" encoding="utf-8"?>
<p:tagLst xmlns:p="http://schemas.openxmlformats.org/presentationml/2006/main">
  <p:tag name="THINKCELLSHAPEDONOTDELETE" val="p1mrGOHOxF022ZIg2oT2dDg"/>
</p:tagLst>
</file>

<file path=ppt/tags/tag3.xml><?xml version="1.0" encoding="utf-8"?>
<p:tagLst xmlns:p="http://schemas.openxmlformats.org/presentationml/2006/main">
  <p:tag name="THINKCELLSHAPEDONOTDELETE" val="p1mrGOHOxF022ZIg2oT2dDg"/>
</p:tagLst>
</file>

<file path=ppt/tags/tag4.xml><?xml version="1.0" encoding="utf-8"?>
<p:tagLst xmlns:p="http://schemas.openxmlformats.org/presentationml/2006/main">
  <p:tag name="THINKCELLSHAPEDONOTDELETE" val="p1mrGOHOxF022ZIg2oT2dDg"/>
</p:tagLst>
</file>

<file path=ppt/tags/tag5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KSO_WPP_MARK_KEY" val="2361d046-c5dd-4572-900b-a40c78335c69"/>
  <p:tag name="COMMONDATA" val="eyJoZGlkIjoiNWI4MmE5MjcyMmVlODNiMDhlODIzZDg5NWFmNWM3MTkifQ=="/>
</p:tagLst>
</file>

<file path=ppt/theme/theme1.xml><?xml version="1.0" encoding="utf-8"?>
<a:theme xmlns:a="http://schemas.openxmlformats.org/drawingml/2006/main" name="3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WPS 演示</Application>
  <PresentationFormat>全屏显示(4:3)</PresentationFormat>
  <Paragraphs>50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Verdana</vt:lpstr>
      <vt:lpstr>Calibri</vt:lpstr>
      <vt:lpstr>方正兰亭粗黑_GBK</vt:lpstr>
      <vt:lpstr>黑体</vt:lpstr>
      <vt:lpstr>Times New Roman</vt:lpstr>
      <vt:lpstr>Arial Narrow</vt:lpstr>
      <vt:lpstr>造字工房劲黑（非商用）常规体</vt:lpstr>
      <vt:lpstr>思源黑体 CN Normal</vt:lpstr>
      <vt:lpstr>Arial Unicode MS</vt:lpstr>
      <vt:lpstr>3_Profile</vt:lpstr>
      <vt:lpstr>2_Profile</vt:lpstr>
      <vt:lpstr>1_Profile</vt:lpstr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时光倒流</cp:lastModifiedBy>
  <cp:revision>399</cp:revision>
  <dcterms:created xsi:type="dcterms:W3CDTF">2018-12-11T07:25:00Z</dcterms:created>
  <dcterms:modified xsi:type="dcterms:W3CDTF">2025-11-20T07:50:19Z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RubyTemplateID">
    <vt:lpwstr>2</vt:lpwstr>
  </property>
  <property fmtid="{D5CDD505-2E9C-101B-9397-08002B2CF9AE}" pid="4" name="ICV">
    <vt:lpwstr>50C3CEB55370478792C42E3C877EB2D8_12</vt:lpwstr>
  </property>
</Properties>
</file>