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5" r:id="rId5"/>
  </p:sldMasterIdLst>
  <p:notesMasterIdLst>
    <p:notesMasterId r:id="rId7"/>
  </p:notesMasterIdLst>
  <p:handoutMasterIdLst>
    <p:handoutMasterId r:id="rId12"/>
  </p:handoutMasterIdLst>
  <p:sldIdLst>
    <p:sldId id="610" r:id="rId6"/>
    <p:sldId id="837" r:id="rId8"/>
    <p:sldId id="847" r:id="rId9"/>
    <p:sldId id="848" r:id="rId10"/>
    <p:sldId id="849" r:id="rId11"/>
  </p:sldIdLst>
  <p:sldSz cx="12192000" cy="6858000"/>
  <p:notesSz cx="6807200" cy="9939655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0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4F81BD"/>
    <a:srgbClr val="0038CA"/>
    <a:srgbClr val="FFC000"/>
    <a:srgbClr val="254061"/>
    <a:srgbClr val="632423"/>
    <a:srgbClr val="020C5A"/>
    <a:srgbClr val="0033CC"/>
    <a:srgbClr val="0A2972"/>
    <a:srgbClr val="E4A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446" y="-108"/>
      </p:cViewPr>
      <p:guideLst>
        <p:guide orient="horz" pos="2320"/>
        <p:guide pos="38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7936" cy="5421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8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7276" y="0"/>
            <a:ext cx="2927936" cy="5421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8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262441"/>
            <a:ext cx="2927936" cy="5421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8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7276" y="10262441"/>
            <a:ext cx="2927936" cy="5421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8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lIns="91435" tIns="45717" rIns="91435" bIns="45717"/>
          <a:lstStyle>
            <a:lvl1pPr>
              <a:defRPr sz="1200" noProof="1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날짜 개체 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lIns="91435" tIns="45717" rIns="91435" bIns="45717"/>
          <a:lstStyle>
            <a:lvl1pPr algn="r">
              <a:defRPr sz="1200" noProof="1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24" name="슬라이드 이미지 개체 틀 3"/>
          <p:cNvSpPr>
            <a:spLocks noGrp="1" noRot="1" noChangeAspect="1"/>
          </p:cNvSpPr>
          <p:nvPr>
            <p:ph type="sldImg"/>
          </p:nvPr>
        </p:nvSpPr>
        <p:spPr>
          <a:xfrm>
            <a:off x="91722" y="746125"/>
            <a:ext cx="6623756" cy="3725863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9221" name="슬라이드 노트 개체 틀 4"/>
          <p:cNvSpPr>
            <a:spLocks noGrp="1" noRot="1" noChangeAspect="1" noChangeArrowheads="1"/>
          </p:cNvSpPr>
          <p:nvPr/>
        </p:nvSpPr>
        <p:spPr bwMode="auto">
          <a:xfrm>
            <a:off x="679450" y="4721225"/>
            <a:ext cx="5446713" cy="447198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91435" tIns="45717" rIns="91435" bIns="45717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마스터 텍스트 스타일을 편집합니다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둘째 수준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셋째 수준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넷째 수준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다섯째 수준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2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9275"/>
            <a:ext cx="2949575" cy="49847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lIns="91435" tIns="45717" rIns="91435" bIns="45717" anchor="b"/>
          <a:lstStyle>
            <a:lvl1pPr>
              <a:defRPr sz="1200" noProof="1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3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450" y="9439275"/>
            <a:ext cx="2949575" cy="49847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35" tIns="45717" rIns="91435" bIns="45717" numCol="1" anchor="b" anchorCtr="0" compatLnSpc="1"/>
          <a:p>
            <a:pPr lvl="0" algn="r" eaLnBrk="1" latin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lvl="1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lvl="2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lvl="3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lvl="4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>
      <a:defRPr sz="1200" kern="1200">
        <a:latin typeface="+mn-lt"/>
        <a:ea typeface="+mn-ea"/>
        <a:cs typeface="+mn-cs"/>
      </a:defRPr>
    </a:lvl6pPr>
    <a:lvl7pPr marL="2743200" lvl="6" indent="0">
      <a:defRPr sz="1200" kern="1200">
        <a:latin typeface="+mn-lt"/>
        <a:ea typeface="+mn-ea"/>
        <a:cs typeface="+mn-cs"/>
      </a:defRPr>
    </a:lvl7pPr>
    <a:lvl8pPr marL="3200400" lvl="7" indent="0">
      <a:defRPr sz="1200" kern="1200">
        <a:latin typeface="+mn-lt"/>
        <a:ea typeface="+mn-ea"/>
        <a:cs typeface="+mn-cs"/>
      </a:defRPr>
    </a:lvl8pPr>
    <a:lvl9pPr marL="3657600" lvl="8" indent="0">
      <a:defRPr sz="1200" kern="1200"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33674-1C36-4E21-881C-D5F9979798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Malgun Gothic" panose="020B0503020000020004" pitchFamily="34" charset="-127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Malgun Gothic" panose="020B0503020000020004" pitchFamily="34" charset="-127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Image" r:id="rId2" imgW="20320000" imgH="2298700" progId="">
                  <p:embed/>
                </p:oleObj>
              </mc:Choice>
              <mc:Fallback>
                <p:oleObj name="Image" r:id="rId2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9700" y="6453505"/>
            <a:ext cx="5213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B9D55-6E44-4CF6-837A-EFFBD63A6870}" type="slidenum">
              <a:rPr lang="zh-CN" altLang="en-US" smtClean="0"/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hebei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5" y="158115"/>
            <a:ext cx="852805" cy="464820"/>
          </a:xfrm>
          <a:prstGeom prst="rect">
            <a:avLst/>
          </a:prstGeom>
        </p:spPr>
      </p:pic>
      <p:sp>
        <p:nvSpPr>
          <p:cNvPr id="3" name="文本框 5"/>
          <p:cNvSpPr txBox="1"/>
          <p:nvPr userDrawn="1"/>
        </p:nvSpPr>
        <p:spPr>
          <a:xfrm>
            <a:off x="9264650" y="6525895"/>
            <a:ext cx="2181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诚信赢得天下</a:t>
            </a:r>
            <a:r>
              <a:rPr lang="en-US" altLang="zh-CN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    </a:t>
            </a:r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科技成就未来</a:t>
            </a:r>
            <a:endParaRPr lang="zh-CN" altLang="en-US" sz="1000" b="1" i="1" dirty="0">
              <a:solidFill>
                <a:schemeClr val="accent1">
                  <a:lumMod val="60000"/>
                  <a:lumOff val="40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Malgun Gothic" panose="020B0503020000020004" pitchFamily="34" charset="-127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Malgun Gothic" panose="020B0503020000020004" pitchFamily="34" charset="-127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마스터 제목 스타일 편집</a:t>
            </a:r>
            <a:endParaRPr lang="zh-CN" altLang="en-US" dirty="0"/>
          </a:p>
        </p:txBody>
      </p:sp>
      <p:sp>
        <p:nvSpPr>
          <p:cNvPr id="1027" name="텍스트 개체 틀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마스터 텍스트 스타일을 편집합니다</a:t>
            </a:r>
            <a:endParaRPr lang="zh-CN" altLang="en-US" dirty="0"/>
          </a:p>
          <a:p>
            <a:pPr lvl="1"/>
            <a:r>
              <a:rPr lang="zh-CN" altLang="en-US" dirty="0"/>
              <a:t>둘째 수준</a:t>
            </a:r>
            <a:endParaRPr lang="zh-CN" altLang="en-US" dirty="0"/>
          </a:p>
          <a:p>
            <a:pPr lvl="2"/>
            <a:r>
              <a:rPr lang="zh-CN" altLang="en-US" dirty="0"/>
              <a:t>셋째 수준</a:t>
            </a:r>
            <a:endParaRPr lang="zh-CN" altLang="en-US" dirty="0"/>
          </a:p>
          <a:p>
            <a:pPr lvl="3"/>
            <a:r>
              <a:rPr lang="zh-CN" altLang="en-US" dirty="0"/>
              <a:t>넷째 수준</a:t>
            </a:r>
            <a:endParaRPr lang="zh-CN" altLang="en-US" dirty="0"/>
          </a:p>
          <a:p>
            <a:pPr lvl="4"/>
            <a:r>
              <a:rPr lang="zh-CN" altLang="en-US" dirty="0"/>
              <a:t>다섯째 수준</a:t>
            </a:r>
            <a:endParaRPr lang="zh-CN" altLang="en-US" dirty="0"/>
          </a:p>
        </p:txBody>
      </p:sp>
      <p:sp>
        <p:nvSpPr>
          <p:cNvPr id="1028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>
              <a:defRPr sz="1200" noProof="1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ctr" latinLnBrk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직선 연결선 7"/>
          <p:cNvSpPr>
            <a:spLocks noChangeShapeType="1"/>
          </p:cNvSpPr>
          <p:nvPr/>
        </p:nvSpPr>
        <p:spPr bwMode="auto">
          <a:xfrm>
            <a:off x="336062" y="611188"/>
            <a:ext cx="11519877" cy="0"/>
          </a:xfrm>
          <a:prstGeom prst="line">
            <a:avLst/>
          </a:prstGeom>
          <a:noFill/>
          <a:ln w="9525">
            <a:solidFill>
              <a:schemeClr val="tx1"/>
            </a:solidFill>
            <a:bevel/>
          </a:ln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Malgun Gothic" panose="020B0503020000020004" pitchFamily="34" charset="-127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1pPr>
      <a:lvl2pPr marL="742950" lvl="1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2pPr>
      <a:lvl3pPr marL="1143000" lvl="2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3pPr>
      <a:lvl4pPr marL="1600200" lvl="3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4pPr>
      <a:lvl5pPr marL="2057400" lvl="4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5pPr>
      <a:lvl6pPr marL="2514600" lvl="5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6pPr>
      <a:lvl7pPr marL="2971800" lvl="6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7pPr>
      <a:lvl8pPr marL="3429000" lvl="7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8pPr>
      <a:lvl9pPr marL="3886200" lvl="8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9pPr>
    </p:bodyStyle>
    <p:otherStyle>
      <a:lvl1pPr marL="0" lvl="0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마스터 제목 스타일 편집</a:t>
            </a:r>
            <a:endParaRPr lang="zh-CN" altLang="en-US" dirty="0"/>
          </a:p>
        </p:txBody>
      </p:sp>
      <p:sp>
        <p:nvSpPr>
          <p:cNvPr id="2051" name="텍스트 개체 틀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마스터 텍스트 스타일을 편집합니다</a:t>
            </a:r>
            <a:endParaRPr lang="zh-CN" altLang="en-US" dirty="0"/>
          </a:p>
          <a:p>
            <a:pPr lvl="1"/>
            <a:r>
              <a:rPr lang="zh-CN" altLang="en-US" dirty="0"/>
              <a:t>둘째 수준</a:t>
            </a:r>
            <a:endParaRPr lang="zh-CN" altLang="en-US" dirty="0"/>
          </a:p>
          <a:p>
            <a:pPr lvl="2"/>
            <a:r>
              <a:rPr lang="zh-CN" altLang="en-US" dirty="0"/>
              <a:t>셋째 수준</a:t>
            </a:r>
            <a:endParaRPr lang="zh-CN" altLang="en-US" dirty="0"/>
          </a:p>
          <a:p>
            <a:pPr lvl="3"/>
            <a:r>
              <a:rPr lang="zh-CN" altLang="en-US" dirty="0"/>
              <a:t>넷째 수준</a:t>
            </a:r>
            <a:endParaRPr lang="zh-CN" altLang="en-US" dirty="0"/>
          </a:p>
          <a:p>
            <a:pPr lvl="4"/>
            <a:r>
              <a:rPr lang="zh-CN" altLang="en-US" dirty="0"/>
              <a:t>다섯째 수준</a:t>
            </a:r>
            <a:endParaRPr lang="zh-CN" altLang="en-US" dirty="0"/>
          </a:p>
        </p:txBody>
      </p:sp>
      <p:sp>
        <p:nvSpPr>
          <p:cNvPr id="2052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>
              <a:defRPr sz="1200" noProof="1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직선 연결선 7"/>
          <p:cNvSpPr>
            <a:spLocks noChangeShapeType="1"/>
          </p:cNvSpPr>
          <p:nvPr/>
        </p:nvSpPr>
        <p:spPr bwMode="auto">
          <a:xfrm>
            <a:off x="336062" y="582613"/>
            <a:ext cx="11519877" cy="0"/>
          </a:xfrm>
          <a:prstGeom prst="line">
            <a:avLst/>
          </a:prstGeom>
          <a:noFill/>
          <a:ln w="9525">
            <a:solidFill>
              <a:schemeClr val="tx1"/>
            </a:solidFill>
            <a:bevel/>
          </a:ln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Malgun Gothic" panose="020B0503020000020004" pitchFamily="34" charset="-127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1pPr>
      <a:lvl2pPr marL="742950" lvl="1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2pPr>
      <a:lvl3pPr marL="1143000" lvl="2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3pPr>
      <a:lvl4pPr marL="1600200" lvl="3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4pPr>
      <a:lvl5pPr marL="2057400" lvl="4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5pPr>
      <a:lvl6pPr marL="2514600" lvl="5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6pPr>
      <a:lvl7pPr marL="2971800" lvl="6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7pPr>
      <a:lvl8pPr marL="3429000" lvl="7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8pPr>
      <a:lvl9pPr marL="3886200" lvl="8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9pPr>
    </p:bodyStyle>
    <p:otherStyle>
      <a:lvl1pPr marL="0" lvl="0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타원 5"/>
          <p:cNvSpPr>
            <a:spLocks noChangeArrowheads="1"/>
          </p:cNvSpPr>
          <p:nvPr/>
        </p:nvSpPr>
        <p:spPr bwMode="auto">
          <a:xfrm>
            <a:off x="11725031" y="234950"/>
            <a:ext cx="355600" cy="252413"/>
          </a:xfrm>
          <a:prstGeom prst="ellipse">
            <a:avLst/>
          </a:prstGeom>
          <a:solidFill>
            <a:srgbClr val="D8D8D8"/>
          </a:solidFill>
          <a:ln w="25400">
            <a:noFill/>
            <a:round/>
          </a:ln>
        </p:spPr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  <a:sym typeface="Malgun Gothic" panose="020B0503020000020004" pitchFamily="34" charset="-127"/>
            </a:endParaRPr>
          </a:p>
        </p:txBody>
      </p:sp>
      <p:sp>
        <p:nvSpPr>
          <p:cNvPr id="3075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마스터 제목 스타일 편집</a:t>
            </a:r>
            <a:endParaRPr lang="zh-CN" altLang="en-US" dirty="0"/>
          </a:p>
        </p:txBody>
      </p:sp>
      <p:sp>
        <p:nvSpPr>
          <p:cNvPr id="3076" name="텍스트 개체 틀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마스터 텍스트 스타일을 편집합니다</a:t>
            </a:r>
            <a:endParaRPr lang="zh-CN" altLang="en-US" dirty="0"/>
          </a:p>
          <a:p>
            <a:pPr lvl="1"/>
            <a:r>
              <a:rPr lang="zh-CN" altLang="en-US" dirty="0"/>
              <a:t>둘째 수준</a:t>
            </a:r>
            <a:endParaRPr lang="zh-CN" altLang="en-US" dirty="0"/>
          </a:p>
          <a:p>
            <a:pPr lvl="2"/>
            <a:r>
              <a:rPr lang="zh-CN" altLang="en-US" dirty="0"/>
              <a:t>셋째 수준</a:t>
            </a:r>
            <a:endParaRPr lang="zh-CN" altLang="en-US" dirty="0"/>
          </a:p>
          <a:p>
            <a:pPr lvl="3"/>
            <a:r>
              <a:rPr lang="zh-CN" altLang="en-US" dirty="0"/>
              <a:t>넷째 수준</a:t>
            </a:r>
            <a:endParaRPr lang="zh-CN" altLang="en-US" dirty="0"/>
          </a:p>
          <a:p>
            <a:pPr lvl="4"/>
            <a:r>
              <a:rPr lang="zh-CN" altLang="en-US" dirty="0"/>
              <a:t>다섯째 수준</a:t>
            </a:r>
            <a:endParaRPr lang="zh-CN" altLang="en-US" dirty="0"/>
          </a:p>
        </p:txBody>
      </p:sp>
      <p:sp>
        <p:nvSpPr>
          <p:cNvPr id="3077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>
              <a:defRPr sz="1200" noProof="1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직선 연결선 7"/>
          <p:cNvSpPr>
            <a:spLocks noChangeShapeType="1"/>
          </p:cNvSpPr>
          <p:nvPr/>
        </p:nvSpPr>
        <p:spPr bwMode="auto">
          <a:xfrm>
            <a:off x="336062" y="611188"/>
            <a:ext cx="11519877" cy="0"/>
          </a:xfrm>
          <a:prstGeom prst="line">
            <a:avLst/>
          </a:prstGeom>
          <a:noFill/>
          <a:ln w="9525">
            <a:solidFill>
              <a:schemeClr val="tx1"/>
            </a:solidFill>
            <a:bevel/>
          </a:ln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0" name="TextBox 6"/>
          <p:cNvSpPr>
            <a:spLocks noChangeArrowheads="1"/>
          </p:cNvSpPr>
          <p:nvPr/>
        </p:nvSpPr>
        <p:spPr bwMode="auto">
          <a:xfrm>
            <a:off x="11777590" y="222250"/>
            <a:ext cx="264160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 lvl="0" algn="ctr" eaLnBrk="1" latinLnBrk="1" hangingPunct="1"/>
            <a:fld id="{9A0DB2DC-4C9A-4742-B13C-FB6460FD3503}" type="slidenum">
              <a:rPr lang="zh-CN" altLang="en-US" sz="1100" b="1" dirty="0">
                <a:solidFill>
                  <a:srgbClr val="FFFFFF"/>
                </a:solidFill>
                <a:latin typeface="현대하모니 L" pitchFamily="2" charset="-127"/>
                <a:ea typeface="현대하모니 L" pitchFamily="2" charset="-127"/>
                <a:sym typeface="Arial" panose="020B0604020202020204" pitchFamily="34" charset="0"/>
              </a:rPr>
            </a:fld>
            <a:endParaRPr lang="zh-CN" altLang="en-US" sz="1100" b="1" dirty="0">
              <a:solidFill>
                <a:srgbClr val="FFFFFF"/>
              </a:solidFill>
              <a:latin typeface="현대하모니 L" pitchFamily="2" charset="-127"/>
              <a:ea typeface="현대하모니 L" pitchFamily="2" charset="-127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Malgun Gothic" panose="020B0503020000020004" pitchFamily="34" charset="-127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1pPr>
      <a:lvl2pPr marL="742950" lvl="1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2pPr>
      <a:lvl3pPr marL="1143000" lvl="2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3pPr>
      <a:lvl4pPr marL="1600200" lvl="3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4pPr>
      <a:lvl5pPr marL="2057400" lvl="4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5pPr>
      <a:lvl6pPr marL="2514600" lvl="5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6pPr>
      <a:lvl7pPr marL="2971800" lvl="6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7pPr>
      <a:lvl8pPr marL="3429000" lvl="7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8pPr>
      <a:lvl9pPr marL="3886200" lvl="8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9pPr>
    </p:bodyStyle>
    <p:otherStyle>
      <a:lvl1pPr marL="0" lvl="0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마스터 제목 스타일 편집</a:t>
            </a:r>
            <a:endParaRPr lang="zh-CN" altLang="en-US" dirty="0"/>
          </a:p>
        </p:txBody>
      </p:sp>
      <p:sp>
        <p:nvSpPr>
          <p:cNvPr id="5123" name="텍스트 개체 틀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마스터 텍스트 스타일을 편집합니다</a:t>
            </a:r>
            <a:endParaRPr lang="zh-CN" altLang="en-US" dirty="0"/>
          </a:p>
          <a:p>
            <a:pPr lvl="1"/>
            <a:r>
              <a:rPr lang="zh-CN" altLang="en-US" dirty="0"/>
              <a:t>둘째 수준</a:t>
            </a:r>
            <a:endParaRPr lang="zh-CN" altLang="en-US" dirty="0"/>
          </a:p>
          <a:p>
            <a:pPr lvl="2"/>
            <a:r>
              <a:rPr lang="zh-CN" altLang="en-US" dirty="0"/>
              <a:t>셋째 수준</a:t>
            </a:r>
            <a:endParaRPr lang="zh-CN" altLang="en-US" dirty="0"/>
          </a:p>
          <a:p>
            <a:pPr lvl="3"/>
            <a:r>
              <a:rPr lang="zh-CN" altLang="en-US" dirty="0"/>
              <a:t>넷째 수준</a:t>
            </a:r>
            <a:endParaRPr lang="zh-CN" altLang="en-US" dirty="0"/>
          </a:p>
          <a:p>
            <a:pPr lvl="4"/>
            <a:r>
              <a:rPr lang="zh-CN" altLang="en-US" dirty="0"/>
              <a:t>다섯째 수준</a:t>
            </a:r>
            <a:endParaRPr lang="zh-CN" altLang="en-US" dirty="0"/>
          </a:p>
        </p:txBody>
      </p:sp>
      <p:sp>
        <p:nvSpPr>
          <p:cNvPr id="512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>
              <a:defRPr sz="1200" noProof="1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직선 연결선 7"/>
          <p:cNvSpPr>
            <a:spLocks noChangeShapeType="1"/>
          </p:cNvSpPr>
          <p:nvPr/>
        </p:nvSpPr>
        <p:spPr bwMode="auto">
          <a:xfrm>
            <a:off x="336062" y="582613"/>
            <a:ext cx="11519877" cy="0"/>
          </a:xfrm>
          <a:prstGeom prst="line">
            <a:avLst/>
          </a:prstGeom>
          <a:noFill/>
          <a:ln w="9525">
            <a:solidFill>
              <a:schemeClr val="tx1"/>
            </a:solidFill>
            <a:bevel/>
          </a:ln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Malgun Gothic" panose="020B0503020000020004" pitchFamily="34" charset="-127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1pPr>
      <a:lvl2pPr marL="742950" lvl="1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2pPr>
      <a:lvl3pPr marL="1143000" lvl="2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3pPr>
      <a:lvl4pPr marL="1600200" lvl="3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4pPr>
      <a:lvl5pPr marL="2057400" lvl="4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5pPr>
      <a:lvl6pPr marL="2514600" lvl="5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6pPr>
      <a:lvl7pPr marL="2971800" lvl="6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7pPr>
      <a:lvl8pPr marL="3429000" lvl="7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8pPr>
      <a:lvl9pPr marL="3886200" lvl="8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9pPr>
    </p:bodyStyle>
    <p:otherStyle>
      <a:lvl1pPr marL="0" lvl="0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3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000"/>
                    </a14:imgEffect>
                    <a14:imgEffect>
                      <a14:saturation sat="80000"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5" b="1158"/>
          <a:stretch>
            <a:fillRect/>
          </a:stretch>
        </p:blipFill>
        <p:spPr>
          <a:xfrm>
            <a:off x="48895" y="-10160"/>
            <a:ext cx="12249150" cy="686816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081405" y="2204720"/>
            <a:ext cx="10087610" cy="1800225"/>
            <a:chOff x="1775520" y="4149080"/>
            <a:chExt cx="7668083" cy="1800200"/>
          </a:xfrm>
        </p:grpSpPr>
        <p:sp>
          <p:nvSpPr>
            <p:cNvPr id="7" name="矩形 6"/>
            <p:cNvSpPr/>
            <p:nvPr/>
          </p:nvSpPr>
          <p:spPr>
            <a:xfrm>
              <a:off x="1969418" y="4242465"/>
              <a:ext cx="7347117" cy="157069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5520" y="4149080"/>
              <a:ext cx="7668083" cy="180020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38626" y="5373216"/>
              <a:ext cx="7399158" cy="306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BEIJING GOLDRARE AUTOMOBILE PARTS CO.,LTD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838481" y="2627802"/>
            <a:ext cx="672680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泰安工厂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地面配色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9425" y="6165215"/>
            <a:ext cx="2019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工艺工程部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2025.9.9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/>
          <p:nvPr/>
        </p:nvSpPr>
        <p:spPr>
          <a:xfrm>
            <a:off x="911225" y="252730"/>
            <a:ext cx="904938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地面配色展示</a:t>
            </a:r>
            <a:r>
              <a:rPr lang="en-US" altLang="zh-CN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-</a:t>
            </a:r>
            <a:r>
              <a:rPr lang="zh-CN" altLang="en-US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方案一</a:t>
            </a:r>
            <a:endParaRPr lang="zh-CN" sz="24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" name="직사각형 81"/>
          <p:cNvSpPr/>
          <p:nvPr/>
        </p:nvSpPr>
        <p:spPr>
          <a:xfrm>
            <a:off x="407670" y="868680"/>
            <a:ext cx="11290935" cy="579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914400" latinLnBrk="1">
              <a:spcBef>
                <a:spcPts val="450"/>
              </a:spcBef>
              <a:buClr>
                <a:schemeClr val="tx1"/>
              </a:buClr>
              <a:tabLst>
                <a:tab pos="182880" algn="l"/>
              </a:tabLst>
            </a:pP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1.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物流通道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浅蓝色（环氧自流平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+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超耐磨罩面）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 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人性通道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深蓝色（环氧自流平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+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超耐磨罩面）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 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标线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白色</a:t>
            </a:r>
            <a:endParaRPr lang="en-US" altLang="zh-CN" sz="1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  <a:p>
            <a:pPr defTabSz="914400" latinLnBrk="1">
              <a:spcBef>
                <a:spcPts val="450"/>
              </a:spcBef>
              <a:buClr>
                <a:schemeClr val="tx1"/>
              </a:buClr>
              <a:tabLst>
                <a:tab pos="182880" algn="l"/>
              </a:tabLst>
            </a:pP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2.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北侧装配区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灰色（环氧砂浆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+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超耐磨罩面）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  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南侧焊接区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混凝土本色（混凝土固化地坪）</a:t>
            </a:r>
            <a:endParaRPr lang="zh-CN" altLang="en-US" sz="1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68755"/>
            <a:ext cx="12192000" cy="494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/>
          <p:nvPr/>
        </p:nvSpPr>
        <p:spPr>
          <a:xfrm>
            <a:off x="911225" y="252730"/>
            <a:ext cx="904938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地面配色展示</a:t>
            </a:r>
            <a:r>
              <a:rPr lang="en-US" altLang="zh-CN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-</a:t>
            </a:r>
            <a:r>
              <a:rPr lang="zh-CN" altLang="en-US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方案二</a:t>
            </a:r>
            <a:endParaRPr lang="zh-CN" sz="24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" name="직사각형 81"/>
          <p:cNvSpPr/>
          <p:nvPr/>
        </p:nvSpPr>
        <p:spPr>
          <a:xfrm>
            <a:off x="407670" y="868680"/>
            <a:ext cx="11290935" cy="579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914400" latinLnBrk="1">
              <a:spcBef>
                <a:spcPts val="450"/>
              </a:spcBef>
              <a:buClr>
                <a:schemeClr val="tx1"/>
              </a:buClr>
              <a:tabLst>
                <a:tab pos="182880" algn="l"/>
              </a:tabLst>
            </a:pP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1.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物流通道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浅蓝色（环氧自流平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+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超耐磨罩面）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 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人性通道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深蓝色（环氧自流平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+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超耐磨罩面）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 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标线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黄色</a:t>
            </a:r>
            <a:endParaRPr lang="en-US" altLang="zh-CN" sz="1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  <a:p>
            <a:pPr defTabSz="914400" latinLnBrk="1">
              <a:spcBef>
                <a:spcPts val="450"/>
              </a:spcBef>
              <a:buClr>
                <a:schemeClr val="tx1"/>
              </a:buClr>
              <a:tabLst>
                <a:tab pos="182880" algn="l"/>
              </a:tabLst>
            </a:pP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2.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北侧装配区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灰色（环氧砂浆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+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超耐磨罩面）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  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南侧焊接区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混凝土本色（混凝土固化地坪）</a:t>
            </a:r>
            <a:endParaRPr lang="zh-CN" altLang="en-US" sz="1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1448435"/>
            <a:ext cx="12192000" cy="497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/>
          <p:nvPr/>
        </p:nvSpPr>
        <p:spPr>
          <a:xfrm>
            <a:off x="911225" y="252730"/>
            <a:ext cx="904938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地面配色展示</a:t>
            </a:r>
            <a:r>
              <a:rPr lang="en-US" altLang="zh-CN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-</a:t>
            </a:r>
            <a:r>
              <a:rPr lang="zh-CN" altLang="en-US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方案三</a:t>
            </a:r>
            <a:endParaRPr lang="zh-CN" sz="24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" name="직사각형 81"/>
          <p:cNvSpPr/>
          <p:nvPr/>
        </p:nvSpPr>
        <p:spPr>
          <a:xfrm>
            <a:off x="407670" y="868680"/>
            <a:ext cx="11290935" cy="579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914400" latinLnBrk="1">
              <a:spcBef>
                <a:spcPts val="450"/>
              </a:spcBef>
              <a:buClr>
                <a:schemeClr val="tx1"/>
              </a:buClr>
              <a:tabLst>
                <a:tab pos="182880" algn="l"/>
              </a:tabLst>
            </a:pP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1.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物流通道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绿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色（环氧自流平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+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超耐磨罩面）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 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人性通道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浅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蓝色（环氧自流平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+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超耐磨罩面）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 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标线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白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色</a:t>
            </a:r>
            <a:endParaRPr lang="en-US" altLang="zh-CN" sz="1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  <a:p>
            <a:pPr defTabSz="914400" latinLnBrk="1">
              <a:spcBef>
                <a:spcPts val="450"/>
              </a:spcBef>
              <a:buClr>
                <a:schemeClr val="tx1"/>
              </a:buClr>
              <a:tabLst>
                <a:tab pos="182880" algn="l"/>
              </a:tabLst>
            </a:pP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2.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北侧装配区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灰色（环氧砂浆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+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超耐磨罩面）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  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南侧焊接区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混凝土本色（混凝土固化地坪）</a:t>
            </a:r>
            <a:endParaRPr lang="zh-CN" altLang="en-US" sz="1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420495"/>
            <a:ext cx="12192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/>
          <p:nvPr/>
        </p:nvSpPr>
        <p:spPr>
          <a:xfrm>
            <a:off x="911225" y="252730"/>
            <a:ext cx="904938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地面配色展示</a:t>
            </a:r>
            <a:r>
              <a:rPr lang="en-US" altLang="zh-CN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-</a:t>
            </a:r>
            <a:r>
              <a:rPr lang="zh-CN" altLang="en-US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方案四</a:t>
            </a:r>
            <a:endParaRPr lang="zh-CN" sz="24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" name="직사각형 81"/>
          <p:cNvSpPr/>
          <p:nvPr/>
        </p:nvSpPr>
        <p:spPr>
          <a:xfrm>
            <a:off x="407670" y="868680"/>
            <a:ext cx="11290935" cy="579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914400" latinLnBrk="1">
              <a:spcBef>
                <a:spcPts val="450"/>
              </a:spcBef>
              <a:buClr>
                <a:schemeClr val="tx1"/>
              </a:buClr>
              <a:tabLst>
                <a:tab pos="182880" algn="l"/>
              </a:tabLst>
            </a:pP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1.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物流通道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绿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色（环氧自流平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+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超耐磨罩面）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 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人性通道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绿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色（环氧自流平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+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超耐磨罩面）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 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标线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黄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色</a:t>
            </a:r>
            <a:endParaRPr lang="en-US" altLang="zh-CN" sz="1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  <a:p>
            <a:pPr defTabSz="914400" latinLnBrk="1">
              <a:spcBef>
                <a:spcPts val="450"/>
              </a:spcBef>
              <a:buClr>
                <a:schemeClr val="tx1"/>
              </a:buClr>
              <a:tabLst>
                <a:tab pos="182880" algn="l"/>
              </a:tabLst>
            </a:pP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2.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北侧装配区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灰色（环氧砂浆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+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超耐磨罩面）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  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南侧焊接区</a:t>
            </a:r>
            <a:r>
              <a:rPr lang="en-US" altLang="zh-CN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-</a:t>
            </a:r>
            <a:r>
              <a: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混凝土本色（混凝土固化地坪）</a:t>
            </a:r>
            <a:endParaRPr lang="zh-CN" altLang="en-US" sz="1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" y="1412875"/>
            <a:ext cx="12192000" cy="498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DExNGFmZDlhMmYyMWYzNDEyNzA4NGU5ZGIxYjc4OTkifQ=="/>
</p:tagLst>
</file>

<file path=ppt/theme/theme1.xml><?xml version="1.0" encoding="utf-8"?>
<a:theme xmlns:a="http://schemas.openxmlformats.org/drawingml/2006/main" name="디자인 사용자 지정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디자인 사용자 지정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디자인 사용자 지정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디자인 사용자 지정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WPS 演示</Application>
  <PresentationFormat/>
  <Paragraphs>27</Paragraphs>
  <Slides>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5</vt:i4>
      </vt:variant>
    </vt:vector>
  </HeadingPairs>
  <TitlesOfParts>
    <vt:vector size="31" baseType="lpstr">
      <vt:lpstr>Arial</vt:lpstr>
      <vt:lpstr>宋体</vt:lpstr>
      <vt:lpstr>Wingdings</vt:lpstr>
      <vt:lpstr>Malgun Gothic</vt:lpstr>
      <vt:lpstr>현대하모니 L</vt:lpstr>
      <vt:lpstr>思源宋体 CN</vt:lpstr>
      <vt:lpstr>微软雅黑</vt:lpstr>
      <vt:lpstr>楷体</vt:lpstr>
      <vt:lpstr>Modern H Medium</vt:lpstr>
      <vt:lpstr>Modern H Bold</vt:lpstr>
      <vt:lpstr>Modern H Light</vt:lpstr>
      <vt:lpstr>Gulim</vt:lpstr>
      <vt:lpstr>华文楷体</vt:lpstr>
      <vt:lpstr>현대하모니 M</vt:lpstr>
      <vt:lpstr>기아 Medium</vt:lpstr>
      <vt:lpstr>기아 Light</vt:lpstr>
      <vt:lpstr>Arial Unicode MS</vt:lpstr>
      <vt:lpstr>BatangChe</vt:lpstr>
      <vt:lpstr>AMGDT</vt:lpstr>
      <vt:lpstr>JBold</vt:lpstr>
      <vt:lpstr>Segoe UI</vt:lpstr>
      <vt:lpstr>Calibri</vt:lpstr>
      <vt:lpstr>디자인 사용자 지정</vt:lpstr>
      <vt:lpstr>1_디자인 사용자 지정</vt:lpstr>
      <vt:lpstr>2_디자인 사용자 지정</vt:lpstr>
      <vt:lpstr>5_디자인 사용자 지정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强仔</cp:lastModifiedBy>
  <cp:revision>53</cp:revision>
  <cp:lastPrinted>2015-01-18T08:55:00Z</cp:lastPrinted>
  <dcterms:created xsi:type="dcterms:W3CDTF">2013-09-25T00:07:00Z</dcterms:created>
  <dcterms:modified xsi:type="dcterms:W3CDTF">2025-11-23T02:56:26Z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56A9D4D6E02B47D1BA7F289A5D2459E9_13</vt:lpwstr>
  </property>
</Properties>
</file>