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1" r:id="rId2"/>
    <p:sldId id="273" r:id="rId3"/>
    <p:sldId id="274" r:id="rId4"/>
    <p:sldId id="275" r:id="rId5"/>
  </p:sldIdLst>
  <p:sldSz cx="12192000" cy="6858000"/>
  <p:notesSz cx="6888163" cy="100203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2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91" d="100"/>
          <a:sy n="91" d="100"/>
        </p:scale>
        <p:origin x="84" y="180"/>
      </p:cViewPr>
      <p:guideLst>
        <p:guide orient="horz" pos="2238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4" tIns="48306" rIns="96614" bIns="48306" rtlCol="0"/>
          <a:lstStyle>
            <a:lvl1pPr algn="l" eaLnBrk="1" fontAlgn="auto" hangingPunct="1">
              <a:buFont typeface="Arial" panose="020B0604020202020204" pitchFamily="34" charset="0"/>
              <a:buNone/>
              <a:defRPr sz="13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4" tIns="48306" rIns="96614" bIns="48306" rtlCol="0"/>
          <a:lstStyle>
            <a:lvl1pPr algn="r" eaLnBrk="1" fontAlgn="auto" hangingPunct="1">
              <a:buFont typeface="Arial" panose="020B0604020202020204" pitchFamily="34" charset="0"/>
              <a:buNone/>
              <a:defRPr sz="13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1B4E3F-717A-4170-97AC-78D8B38600E7}" type="datetimeFigureOut">
              <a:rPr kumimoji="0" lang="zh-CN" altLang="en-US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2025/11/21 Friday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3238"/>
          </a:xfrm>
          <a:prstGeom prst="rect">
            <a:avLst/>
          </a:prstGeom>
        </p:spPr>
        <p:txBody>
          <a:bodyPr vert="horz" lIns="96614" tIns="48306" rIns="96614" bIns="48306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3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3238"/>
          </a:xfrm>
          <a:prstGeom prst="rect">
            <a:avLst/>
          </a:prstGeom>
        </p:spPr>
        <p:txBody>
          <a:bodyPr vert="horz" wrap="square" lIns="96614" tIns="48306" rIns="96614" bIns="48306" numCol="1" anchor="b" anchorCtr="0" compatLnSpc="1"/>
          <a:lstStyle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3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lang="zh-CN" altLang="en-US" sz="1300" strike="noStrike" noProof="1"/>
          </a:p>
        </p:txBody>
      </p:sp>
    </p:spTree>
    <p:extLst>
      <p:ext uri="{BB962C8B-B14F-4D97-AF65-F5344CB8AC3E}">
        <p14:creationId xmlns:p14="http://schemas.microsoft.com/office/powerpoint/2010/main" val="406070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8" cy="50165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225DD5-678E-4962-BE13-0B29231BCA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2025/11/21 Friday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8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08500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6088" cy="501650"/>
          </a:xfrm>
          <a:prstGeom prst="rect">
            <a:avLst/>
          </a:prstGeom>
        </p:spPr>
        <p:txBody>
          <a:bodyPr vert="horz" lIns="92437" tIns="46218" rIns="92437" bIns="46218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361725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10858500" y="6426200"/>
            <a:ext cx="10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41C904-0B07-4F63-8003-042E7681FD9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2025/11/21 Friday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667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858500" y="6426200"/>
            <a:ext cx="10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88D489-A668-4E6E-A572-54E9BA0D637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2025/11/21 Friday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54075"/>
            <a:ext cx="12192000" cy="15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文本框 15"/>
          <p:cNvSpPr txBox="1">
            <a:spLocks noChangeArrowheads="1"/>
          </p:cNvSpPr>
          <p:nvPr/>
        </p:nvSpPr>
        <p:spPr bwMode="auto">
          <a:xfrm>
            <a:off x="0" y="0"/>
            <a:ext cx="7474585" cy="90932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"/>
            <a:rou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唐山京盟汽车模具科技有限公司</a:t>
            </a:r>
            <a:endParaRPr kumimoji="0" lang="en-US" altLang="zh-CN" sz="3600" b="0" i="0" u="none" strike="noStrike" kern="1200" cap="none" spc="0" normalizeH="0" baseline="0" noProof="0" dirty="0" smtClean="0">
              <a:solidFill>
                <a:schemeClr val="accent4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Tangshan Jingmeng Automobile Mould Technology Co., Ltd</a:t>
            </a:r>
          </a:p>
        </p:txBody>
      </p:sp>
      <p:pic>
        <p:nvPicPr>
          <p:cNvPr id="5" name="图片 4" descr="微信截图_202209231653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0090" y="-12700"/>
            <a:ext cx="1295400" cy="9163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华文行楷" pitchFamily="2" charset="-122"/>
          <a:ea typeface="华文行楷" pitchFamily="2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行楷" pitchFamily="2" charset="-122"/>
          <a:ea typeface="华文行楷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252855"/>
            <a:ext cx="5288915" cy="53708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88935" y="130175"/>
            <a:ext cx="2791460" cy="717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D04 </a:t>
            </a:r>
            <a:r>
              <a:rPr lang="zh-CN" altLang="en-US"/>
              <a:t>普通款坐垫发泡模具</a:t>
            </a:r>
            <a:r>
              <a:rPr lang="en-US" altLang="zh-CN"/>
              <a:t> SLT0012892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579620" y="2408555"/>
            <a:ext cx="1381760" cy="616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52400" y="5309235"/>
            <a:ext cx="4506595" cy="641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红框处</a:t>
            </a:r>
            <a:r>
              <a:rPr lang="zh-CN" altLang="en-US">
                <a:sym typeface="+mn-ea"/>
              </a:rPr>
              <a:t>打钉槽变更，模具需烧焊上机加工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95" y="1007745"/>
            <a:ext cx="1298575" cy="373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995" y="1508125"/>
            <a:ext cx="1298575" cy="373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00835" y="100774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新数据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0835" y="151320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老数据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3051175"/>
            <a:ext cx="4572000" cy="1088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80615"/>
            <a:ext cx="4810125" cy="977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65" y="1007745"/>
            <a:ext cx="5467350" cy="57531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89850" y="92710"/>
            <a:ext cx="381825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D04</a:t>
            </a:r>
            <a:r>
              <a:rPr lang="zh-CN" altLang="en-US"/>
              <a:t>减震主驾</a:t>
            </a:r>
            <a:r>
              <a:rPr lang="en-US" altLang="zh-CN"/>
              <a:t>(</a:t>
            </a:r>
            <a:r>
              <a:rPr lang="zh-CN" altLang="en-US"/>
              <a:t>通风非通</a:t>
            </a:r>
            <a:r>
              <a:rPr lang="zh-CN" altLang="en-US">
                <a:sym typeface="+mn-ea"/>
              </a:rPr>
              <a:t>风</a:t>
            </a:r>
            <a:r>
              <a:rPr lang="en-US" altLang="zh-CN">
                <a:sym typeface="+mn-ea"/>
              </a:rPr>
              <a:t>)</a:t>
            </a:r>
          </a:p>
          <a:p>
            <a:r>
              <a:rPr lang="en-US" altLang="zh-CN"/>
              <a:t>SLT0012682 SLT0012688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892675" y="2380615"/>
            <a:ext cx="1148715" cy="32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4165" y="3651885"/>
            <a:ext cx="4506595" cy="641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红框处</a:t>
            </a:r>
            <a:r>
              <a:rPr lang="zh-CN" altLang="en-US">
                <a:sym typeface="+mn-ea"/>
              </a:rPr>
              <a:t>打钉槽变更，模具需烧焊上机加工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95" y="1007745"/>
            <a:ext cx="1298575" cy="373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995" y="1508125"/>
            <a:ext cx="1298575" cy="373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00835" y="100774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新数据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0835" y="151320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老数据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60" y="1513205"/>
            <a:ext cx="7256145" cy="3616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89850" y="92710"/>
            <a:ext cx="381825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 D04 </a:t>
            </a:r>
            <a:r>
              <a:rPr lang="zh-CN" altLang="en-US"/>
              <a:t>副驾（油电）座垫发泡</a:t>
            </a:r>
            <a:r>
              <a:rPr lang="en-US" altLang="zh-CN"/>
              <a:t> SLT0012831 SLT0012844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304030" y="2969260"/>
            <a:ext cx="1450975" cy="345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29870" y="3651885"/>
            <a:ext cx="4506595" cy="641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红框处</a:t>
            </a:r>
            <a:r>
              <a:rPr lang="zh-CN" altLang="en-US">
                <a:sym typeface="+mn-ea"/>
              </a:rPr>
              <a:t>打钉槽变更，模具需烧焊上机加工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95" y="1007745"/>
            <a:ext cx="1298575" cy="373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995" y="1508125"/>
            <a:ext cx="1298575" cy="373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00835" y="100774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新数据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0835" y="151320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老数据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2901950"/>
            <a:ext cx="4295775" cy="665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1114425"/>
            <a:ext cx="10107930" cy="40551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89850" y="92710"/>
            <a:ext cx="381825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 D04 </a:t>
            </a:r>
            <a:r>
              <a:rPr lang="zh-CN" altLang="en-US"/>
              <a:t>副驾（油电）座垫发泡</a:t>
            </a:r>
            <a:r>
              <a:rPr lang="en-US" altLang="zh-CN"/>
              <a:t> SLT0012831 SLT0012844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82035" y="5085080"/>
            <a:ext cx="6523355" cy="641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骨架更改，上模骨架避空槽需加深，上机加工</a:t>
            </a:r>
          </a:p>
        </p:txBody>
      </p:sp>
      <p:sp>
        <p:nvSpPr>
          <p:cNvPr id="2" name="矩形 1"/>
          <p:cNvSpPr/>
          <p:nvPr/>
        </p:nvSpPr>
        <p:spPr>
          <a:xfrm>
            <a:off x="86995" y="1007745"/>
            <a:ext cx="1298575" cy="373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995" y="1508125"/>
            <a:ext cx="1298575" cy="373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00835" y="100774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新数据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0835" y="151320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老数据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4f01bc-6e6b-493f-b3f4-87bf302119ad"/>
  <p:tag name="COMMONDATA" val="eyJoZGlkIjoiNTRhM2I1MTYxYWJkN2VlNWVmYWZjNTEzZWNhYzI3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宽屏</PresentationFormat>
  <Paragraphs>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等线</vt:lpstr>
      <vt:lpstr>华文行楷</vt:lpstr>
      <vt:lpstr>华文中宋</vt:lpstr>
      <vt:lpstr>楷体</vt:lpstr>
      <vt:lpstr>宋体</vt:lpstr>
      <vt:lpstr>Arial</vt:lpstr>
      <vt:lpstr>Calibri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SUMMER</dc:creator>
  <cp:lastModifiedBy>Administrator</cp:lastModifiedBy>
  <cp:revision>119</cp:revision>
  <cp:lastPrinted>2021-03-25T11:06:00Z</cp:lastPrinted>
  <dcterms:created xsi:type="dcterms:W3CDTF">2019-04-23T03:00:00Z</dcterms:created>
  <dcterms:modified xsi:type="dcterms:W3CDTF">2025-11-21T04:52:54Z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BB284818A4FC41D3BC769A0B08F2F32C</vt:lpwstr>
  </property>
</Properties>
</file>