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1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8" y="1052736"/>
            <a:ext cx="3359147" cy="281901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2771" y="3871754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工件设变量：</a:t>
            </a:r>
          </a:p>
          <a:p>
            <a:r>
              <a:rPr lang="zh-CN" altLang="en-US" sz="1400" dirty="0"/>
              <a:t>仰角调节机构焊接总成整体设变（左右车型同时设变）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30627" y="4271813"/>
            <a:ext cx="4414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夹具设变量：</a:t>
            </a:r>
          </a:p>
          <a:p>
            <a:r>
              <a:rPr lang="zh-CN" altLang="en-US" sz="1400"/>
              <a:t>此</a:t>
            </a:r>
            <a:r>
              <a:rPr lang="en-US" altLang="zh-CN" sz="1400"/>
              <a:t>SUB</a:t>
            </a:r>
            <a:r>
              <a:rPr lang="zh-CN" altLang="en-US" sz="1400"/>
              <a:t>工件设变前后变化量较大，需重做部分托压块。</a:t>
            </a:r>
          </a:p>
          <a:p>
            <a:pPr algn="ctr"/>
            <a:r>
              <a:rPr lang="en-US" altLang="zh-CN" sz="1400">
                <a:sym typeface="+mn-ea"/>
              </a:rPr>
              <a:t>(</a:t>
            </a:r>
            <a:r>
              <a:rPr lang="zh-CN" altLang="en-US" sz="1400">
                <a:sym typeface="+mn-ea"/>
              </a:rPr>
              <a:t>该单元左右侧对称，共有两个</a:t>
            </a:r>
            <a:r>
              <a:rPr lang="en-US" altLang="zh-CN" sz="1400">
                <a:sym typeface="+mn-ea"/>
              </a:rPr>
              <a:t>SUB)</a:t>
            </a:r>
            <a:endParaRPr lang="zh-CN" altLang="en-US" sz="140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28048" y="908720"/>
            <a:ext cx="4572000" cy="266509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492208" y="1450453"/>
            <a:ext cx="600710" cy="642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132" y="1450453"/>
            <a:ext cx="2935605" cy="192659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487638" y="1483617"/>
            <a:ext cx="600710" cy="642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3871754"/>
            <a:ext cx="2362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9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8587</TotalTime>
  <Words>51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等线</vt:lpstr>
      <vt:lpstr>等线 Light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2505</cp:revision>
  <dcterms:created xsi:type="dcterms:W3CDTF">2013-01-09T01:05:00Z</dcterms:created>
  <dcterms:modified xsi:type="dcterms:W3CDTF">2025-11-28T07:02:31Z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