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11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右 6">
            <a:extLst>
              <a:ext uri="{FF2B5EF4-FFF2-40B4-BE49-F238E27FC236}">
                <a16:creationId xmlns:a16="http://schemas.microsoft.com/office/drawing/2014/main" id="{99767E04-AB9F-4E60-853C-B7F8C7A302C9}"/>
              </a:ext>
            </a:extLst>
          </p:cNvPr>
          <p:cNvSpPr/>
          <p:nvPr/>
        </p:nvSpPr>
        <p:spPr>
          <a:xfrm rot="5400000">
            <a:off x="5258367" y="4161095"/>
            <a:ext cx="4413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X5000</a:t>
            </a:r>
            <a:r>
              <a:rPr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斜滑轨焊接夹具的变更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89784B-42ED-45C9-84EF-DC8014A28C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201" y="4613324"/>
            <a:ext cx="1167666" cy="5465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2B7D7B-2618-4330-AC56-0B4254764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7888" y="3113068"/>
            <a:ext cx="1070292" cy="883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090613"/>
            <a:ext cx="2785120" cy="1858008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>
            <a:off x="4367808" y="2852936"/>
            <a:ext cx="72008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 flipV="1">
            <a:off x="2230096" y="1844824"/>
            <a:ext cx="553536" cy="1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78428" y="1301372"/>
            <a:ext cx="2734227" cy="2506375"/>
          </a:xfrm>
          <a:prstGeom prst="rect">
            <a:avLst/>
          </a:prstGeom>
        </p:spPr>
      </p:pic>
      <p:sp>
        <p:nvSpPr>
          <p:cNvPr id="35" name="AutoShape 7">
            <a:extLst>
              <a:ext uri="{FF2B5EF4-FFF2-40B4-BE49-F238E27FC236}">
                <a16:creationId xmlns:a16="http://schemas.microsoft.com/office/drawing/2014/main" id="{D5C02D60-9E3C-4FFB-AA78-30130E29659C}"/>
              </a:ext>
            </a:extLst>
          </p:cNvPr>
          <p:cNvSpPr/>
          <p:nvPr/>
        </p:nvSpPr>
        <p:spPr>
          <a:xfrm>
            <a:off x="443624" y="3418743"/>
            <a:ext cx="2229137" cy="79100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新增防尘罩安装支架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D5C02D60-9E3C-4FFB-AA78-30130E29659C}"/>
              </a:ext>
            </a:extLst>
          </p:cNvPr>
          <p:cNvSpPr/>
          <p:nvPr/>
        </p:nvSpPr>
        <p:spPr>
          <a:xfrm>
            <a:off x="4747465" y="5286921"/>
            <a:ext cx="1852591" cy="48939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防尘罩前安装支架结构变更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CA69584B-A561-4416-8279-EA0FE4172B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33497" y="994159"/>
            <a:ext cx="1372118" cy="981715"/>
          </a:xfrm>
          <a:prstGeom prst="rect">
            <a:avLst/>
          </a:prstGeom>
        </p:spPr>
      </p:pic>
      <p:sp>
        <p:nvSpPr>
          <p:cNvPr id="46" name="AutoShape 7">
            <a:extLst>
              <a:ext uri="{FF2B5EF4-FFF2-40B4-BE49-F238E27FC236}">
                <a16:creationId xmlns:a16="http://schemas.microsoft.com/office/drawing/2014/main" id="{D5C02D60-9E3C-4FFB-AA78-30130E29659C}"/>
              </a:ext>
            </a:extLst>
          </p:cNvPr>
          <p:cNvSpPr/>
          <p:nvPr/>
        </p:nvSpPr>
        <p:spPr>
          <a:xfrm>
            <a:off x="7463104" y="5355279"/>
            <a:ext cx="3997674" cy="9744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图中红色定位块重新加工（增加磁铁），费用预估</a:t>
            </a:r>
            <a:r>
              <a:rPr lang="en-US" altLang="zh-CN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1500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</a:p>
        </p:txBody>
      </p:sp>
      <p:sp>
        <p:nvSpPr>
          <p:cNvPr id="47" name="AutoShape 7">
            <a:extLst>
              <a:ext uri="{FF2B5EF4-FFF2-40B4-BE49-F238E27FC236}">
                <a16:creationId xmlns:a16="http://schemas.microsoft.com/office/drawing/2014/main" id="{E76E49FA-1530-43BD-8B25-5AFD6549D351}"/>
              </a:ext>
            </a:extLst>
          </p:cNvPr>
          <p:cNvSpPr/>
          <p:nvPr/>
        </p:nvSpPr>
        <p:spPr>
          <a:xfrm>
            <a:off x="7741952" y="2227565"/>
            <a:ext cx="1155208" cy="368397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X5000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斜</a:t>
            </a:r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滑轨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2AB27770-B40B-49E0-8A37-E647F150D0F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0537" y="963997"/>
            <a:ext cx="2110900" cy="1888939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9525F18-174B-4973-ABD9-39413E556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033" y="2865262"/>
            <a:ext cx="3206690" cy="27469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215" y="4105842"/>
            <a:ext cx="1948458" cy="1751593"/>
          </a:xfrm>
          <a:prstGeom prst="rect">
            <a:avLst/>
          </a:prstGeom>
        </p:spPr>
      </p:pic>
      <p:sp>
        <p:nvSpPr>
          <p:cNvPr id="50" name="AutoShape 7">
            <a:extLst>
              <a:ext uri="{FF2B5EF4-FFF2-40B4-BE49-F238E27FC236}">
                <a16:creationId xmlns:a16="http://schemas.microsoft.com/office/drawing/2014/main" id="{D5C02D60-9E3C-4FFB-AA78-30130E29659C}"/>
              </a:ext>
            </a:extLst>
          </p:cNvPr>
          <p:cNvSpPr/>
          <p:nvPr/>
        </p:nvSpPr>
        <p:spPr>
          <a:xfrm>
            <a:off x="688685" y="5842488"/>
            <a:ext cx="3036257" cy="567084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增加一组定位（卡槽定位），费用预估</a:t>
            </a:r>
            <a:r>
              <a:rPr lang="en-US" altLang="zh-CN" sz="1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11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549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8582</TotalTime>
  <Words>49</Words>
  <Application>Microsoft Office PowerPoint</Application>
  <PresentationFormat>宽屏</PresentationFormat>
  <Paragraphs>6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2504</cp:revision>
  <dcterms:created xsi:type="dcterms:W3CDTF">2013-01-09T01:05:00Z</dcterms:created>
  <dcterms:modified xsi:type="dcterms:W3CDTF">2025-11-28T06:04:37Z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