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10" r:id="rId2"/>
  </p:sldIdLst>
  <p:sldSz cx="12192000" cy="6858000"/>
  <p:notesSz cx="9866313" cy="6735763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7DA"/>
    <a:srgbClr val="203864"/>
    <a:srgbClr val="A9D18E"/>
    <a:srgbClr val="F2EBD2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612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7">
            <a:extLst>
              <a:ext uri="{FF2B5EF4-FFF2-40B4-BE49-F238E27FC236}">
                <a16:creationId xmlns:a16="http://schemas.microsoft.com/office/drawing/2014/main" id="{C02C7BE6-676D-4F11-AE85-7D5961EB0E5A}"/>
              </a:ext>
            </a:extLst>
          </p:cNvPr>
          <p:cNvSpPr/>
          <p:nvPr/>
        </p:nvSpPr>
        <p:spPr>
          <a:xfrm>
            <a:off x="1631504" y="4221088"/>
            <a:ext cx="947881" cy="5971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单星盘配置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276524"/>
            <a:ext cx="2362231" cy="2488960"/>
          </a:xfrm>
          <a:prstGeom prst="rect">
            <a:avLst/>
          </a:prstGeom>
        </p:spPr>
      </p:pic>
      <p:sp>
        <p:nvSpPr>
          <p:cNvPr id="25" name="矩形: 圆角 43">
            <a:extLst>
              <a:ext uri="{FF2B5EF4-FFF2-40B4-BE49-F238E27FC236}">
                <a16:creationId xmlns:a16="http://schemas.microsoft.com/office/drawing/2014/main" id="{0C9A8B93-B3E7-435A-8522-46185F534ABB}"/>
              </a:ext>
            </a:extLst>
          </p:cNvPr>
          <p:cNvSpPr/>
          <p:nvPr/>
        </p:nvSpPr>
        <p:spPr>
          <a:xfrm>
            <a:off x="2495600" y="2348880"/>
            <a:ext cx="563387" cy="8640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9851" y="1276524"/>
            <a:ext cx="2461087" cy="2664296"/>
          </a:xfrm>
          <a:prstGeom prst="rect">
            <a:avLst/>
          </a:prstGeom>
        </p:spPr>
      </p:pic>
      <p:sp>
        <p:nvSpPr>
          <p:cNvPr id="27" name="AutoShape 7">
            <a:extLst>
              <a:ext uri="{FF2B5EF4-FFF2-40B4-BE49-F238E27FC236}">
                <a16:creationId xmlns:a16="http://schemas.microsoft.com/office/drawing/2014/main" id="{C02C7BE6-676D-4F11-AE85-7D5961EB0E5A}"/>
              </a:ext>
            </a:extLst>
          </p:cNvPr>
          <p:cNvSpPr/>
          <p:nvPr/>
        </p:nvSpPr>
        <p:spPr>
          <a:xfrm>
            <a:off x="4655840" y="4235225"/>
            <a:ext cx="899582" cy="583018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量产产品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384" y="1585144"/>
            <a:ext cx="2409533" cy="22038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4879" y="1535539"/>
            <a:ext cx="2585331" cy="2405281"/>
          </a:xfrm>
          <a:prstGeom prst="rect">
            <a:avLst/>
          </a:prstGeom>
        </p:spPr>
      </p:pic>
      <p:sp>
        <p:nvSpPr>
          <p:cNvPr id="30" name="AutoShape 7">
            <a:extLst>
              <a:ext uri="{FF2B5EF4-FFF2-40B4-BE49-F238E27FC236}">
                <a16:creationId xmlns:a16="http://schemas.microsoft.com/office/drawing/2014/main" id="{C02C7BE6-676D-4F11-AE85-7D5961EB0E5A}"/>
              </a:ext>
            </a:extLst>
          </p:cNvPr>
          <p:cNvSpPr/>
          <p:nvPr/>
        </p:nvSpPr>
        <p:spPr>
          <a:xfrm>
            <a:off x="7824192" y="4221088"/>
            <a:ext cx="3141498" cy="583017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图中两个块需重新加工，满足两种配置定位，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左右两侧共计更改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个块，费用预估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6719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4060</TotalTime>
  <Words>32</Words>
  <Application>Microsoft Office PowerPoint</Application>
  <PresentationFormat>宽屏</PresentationFormat>
  <Paragraphs>4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等线</vt:lpstr>
      <vt:lpstr>等线 Light</vt:lpstr>
      <vt:lpstr>楷体</vt:lpstr>
      <vt:lpstr>思源宋体 CN</vt:lpstr>
      <vt:lpstr>宋体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2473</cp:revision>
  <dcterms:created xsi:type="dcterms:W3CDTF">2013-01-09T01:05:00Z</dcterms:created>
  <dcterms:modified xsi:type="dcterms:W3CDTF">2025-12-03T03:45:59Z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