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0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6150122" y="5470366"/>
            <a:ext cx="4626398" cy="62293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在图示位置增加螺母柱的焊接工装（气动），费用预估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474" y="1671260"/>
            <a:ext cx="2181351" cy="1805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906" y="4581128"/>
            <a:ext cx="1090799" cy="1085176"/>
          </a:xfrm>
          <a:prstGeom prst="rect">
            <a:avLst/>
          </a:prstGeom>
        </p:spPr>
      </p:pic>
      <p:sp>
        <p:nvSpPr>
          <p:cNvPr id="9" name="左大括号 8"/>
          <p:cNvSpPr/>
          <p:nvPr/>
        </p:nvSpPr>
        <p:spPr>
          <a:xfrm>
            <a:off x="1941258" y="4293096"/>
            <a:ext cx="360040" cy="1661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150" y="4046702"/>
            <a:ext cx="709908" cy="673386"/>
          </a:xfrm>
          <a:prstGeom prst="rect">
            <a:avLst/>
          </a:prstGeom>
        </p:spPr>
      </p:pic>
      <p:sp>
        <p:nvSpPr>
          <p:cNvPr id="15" name="AutoShape 7">
            <a:extLst>
              <a:ext uri="{FF2B5EF4-FFF2-40B4-BE49-F238E27FC236}">
                <a16:creationId xmlns:a16="http://schemas.microsoft.com/office/drawing/2014/main" id="{C02C7BE6-676D-4F11-AE85-7D5961EB0E5A}"/>
              </a:ext>
            </a:extLst>
          </p:cNvPr>
          <p:cNvSpPr/>
          <p:nvPr/>
        </p:nvSpPr>
        <p:spPr>
          <a:xfrm>
            <a:off x="3452910" y="4148004"/>
            <a:ext cx="899582" cy="5830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X2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663" y="5301208"/>
            <a:ext cx="989285" cy="9213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104" y="2924944"/>
            <a:ext cx="3969823" cy="210693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472264" y="4046702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8184232" y="4720088"/>
            <a:ext cx="360040" cy="750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19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4097</TotalTime>
  <Words>17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2475</cp:revision>
  <dcterms:created xsi:type="dcterms:W3CDTF">2013-01-09T01:05:00Z</dcterms:created>
  <dcterms:modified xsi:type="dcterms:W3CDTF">2025-12-05T01:52:47Z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