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511" r:id="rId2"/>
    <p:sldId id="1510" r:id="rId3"/>
  </p:sldIdLst>
  <p:sldSz cx="12192000" cy="6858000"/>
  <p:notesSz cx="9866313" cy="6735763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6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7DA"/>
    <a:srgbClr val="203864"/>
    <a:srgbClr val="A9D18E"/>
    <a:srgbClr val="F2EBD2"/>
    <a:srgbClr val="2E75B6"/>
    <a:srgbClr val="3890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14" y="162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66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7">
            <a:extLst>
              <a:ext uri="{FF2B5EF4-FFF2-40B4-BE49-F238E27FC236}">
                <a16:creationId xmlns:a16="http://schemas.microsoft.com/office/drawing/2014/main" id="{64AAC4F0-1DED-4360-ACFD-C43ABC493FC3}"/>
              </a:ext>
            </a:extLst>
          </p:cNvPr>
          <p:cNvSpPr/>
          <p:nvPr/>
        </p:nvSpPr>
        <p:spPr>
          <a:xfrm>
            <a:off x="1038808" y="260933"/>
            <a:ext cx="5811851" cy="506912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关于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A6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牛头焊接工装的变更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90F794C-54D3-424A-83C8-AC47651F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620" y="1025019"/>
            <a:ext cx="1790292" cy="1676153"/>
          </a:xfrm>
          <a:prstGeom prst="rect">
            <a:avLst/>
          </a:prstGeom>
        </p:spPr>
      </p:pic>
      <p:sp>
        <p:nvSpPr>
          <p:cNvPr id="27" name="AutoShape 7">
            <a:extLst>
              <a:ext uri="{FF2B5EF4-FFF2-40B4-BE49-F238E27FC236}">
                <a16:creationId xmlns:a16="http://schemas.microsoft.com/office/drawing/2014/main" id="{04091E48-7046-44EA-B7E6-EC2FB537078A}"/>
              </a:ext>
            </a:extLst>
          </p:cNvPr>
          <p:cNvSpPr/>
          <p:nvPr/>
        </p:nvSpPr>
        <p:spPr>
          <a:xfrm>
            <a:off x="3647728" y="2675547"/>
            <a:ext cx="2736304" cy="458879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基本能</a:t>
            </a:r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实现（压紧块需打磨，定位焊）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3648322"/>
            <a:ext cx="2415778" cy="1406755"/>
          </a:xfrm>
          <a:prstGeom prst="rect">
            <a:avLst/>
          </a:prstGeom>
        </p:spPr>
      </p:pic>
      <p:sp>
        <p:nvSpPr>
          <p:cNvPr id="12" name="AutoShape 7">
            <a:extLst>
              <a:ext uri="{FF2B5EF4-FFF2-40B4-BE49-F238E27FC236}">
                <a16:creationId xmlns:a16="http://schemas.microsoft.com/office/drawing/2014/main" id="{04091E48-7046-44EA-B7E6-EC2FB537078A}"/>
              </a:ext>
            </a:extLst>
          </p:cNvPr>
          <p:cNvSpPr/>
          <p:nvPr/>
        </p:nvSpPr>
        <p:spPr>
          <a:xfrm>
            <a:off x="3287688" y="5339533"/>
            <a:ext cx="3810046" cy="458879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压紧块需要向内调整</a:t>
            </a:r>
            <a:r>
              <a:rPr lang="en-US" altLang="zh-CN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40mm</a:t>
            </a:r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，其他</a:t>
            </a:r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配合调整（补焊工序</a:t>
            </a:r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），即压臂重新加工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04091E48-7046-44EA-B7E6-EC2FB537078A}"/>
              </a:ext>
            </a:extLst>
          </p:cNvPr>
          <p:cNvSpPr/>
          <p:nvPr/>
        </p:nvSpPr>
        <p:spPr>
          <a:xfrm>
            <a:off x="7968208" y="3155390"/>
            <a:ext cx="2256904" cy="458879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可以焊接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04091E48-7046-44EA-B7E6-EC2FB537078A}"/>
              </a:ext>
            </a:extLst>
          </p:cNvPr>
          <p:cNvSpPr/>
          <p:nvPr/>
        </p:nvSpPr>
        <p:spPr>
          <a:xfrm>
            <a:off x="1159173" y="3316303"/>
            <a:ext cx="885604" cy="458879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牛头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72" y="1151423"/>
            <a:ext cx="2494064" cy="20107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216" y="1151423"/>
            <a:ext cx="2472901" cy="17735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268" y="4149080"/>
            <a:ext cx="266732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2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7">
            <a:extLst>
              <a:ext uri="{FF2B5EF4-FFF2-40B4-BE49-F238E27FC236}">
                <a16:creationId xmlns:a16="http://schemas.microsoft.com/office/drawing/2014/main" id="{64AAC4F0-1DED-4360-ACFD-C43ABC493FC3}"/>
              </a:ext>
            </a:extLst>
          </p:cNvPr>
          <p:cNvSpPr/>
          <p:nvPr/>
        </p:nvSpPr>
        <p:spPr>
          <a:xfrm>
            <a:off x="1038808" y="260933"/>
            <a:ext cx="5811851" cy="506912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关于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A6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牛头焊接工装的变更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981F07-5D1E-4A28-9F9D-7B822A30E4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041" y="1307729"/>
            <a:ext cx="2674997" cy="19584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90F794C-54D3-424A-83C8-AC47651FB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620" y="1025019"/>
            <a:ext cx="1790292" cy="1676153"/>
          </a:xfrm>
          <a:prstGeom prst="rect">
            <a:avLst/>
          </a:prstGeom>
        </p:spPr>
      </p:pic>
      <p:sp>
        <p:nvSpPr>
          <p:cNvPr id="27" name="AutoShape 7">
            <a:extLst>
              <a:ext uri="{FF2B5EF4-FFF2-40B4-BE49-F238E27FC236}">
                <a16:creationId xmlns:a16="http://schemas.microsoft.com/office/drawing/2014/main" id="{04091E48-7046-44EA-B7E6-EC2FB537078A}"/>
              </a:ext>
            </a:extLst>
          </p:cNvPr>
          <p:cNvSpPr/>
          <p:nvPr/>
        </p:nvSpPr>
        <p:spPr>
          <a:xfrm>
            <a:off x="3647728" y="2675547"/>
            <a:ext cx="2736304" cy="458879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基本能</a:t>
            </a:r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实现（压紧块需打磨，定位焊）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744" y="3648322"/>
            <a:ext cx="2415778" cy="1406755"/>
          </a:xfrm>
          <a:prstGeom prst="rect">
            <a:avLst/>
          </a:prstGeom>
        </p:spPr>
      </p:pic>
      <p:sp>
        <p:nvSpPr>
          <p:cNvPr id="12" name="AutoShape 7">
            <a:extLst>
              <a:ext uri="{FF2B5EF4-FFF2-40B4-BE49-F238E27FC236}">
                <a16:creationId xmlns:a16="http://schemas.microsoft.com/office/drawing/2014/main" id="{04091E48-7046-44EA-B7E6-EC2FB537078A}"/>
              </a:ext>
            </a:extLst>
          </p:cNvPr>
          <p:cNvSpPr/>
          <p:nvPr/>
        </p:nvSpPr>
        <p:spPr>
          <a:xfrm>
            <a:off x="3287688" y="5425811"/>
            <a:ext cx="3810046" cy="458879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压紧块需要向内调整</a:t>
            </a:r>
            <a:r>
              <a:rPr lang="en-US" altLang="zh-CN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40mm</a:t>
            </a:r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，其他配合调整（补焊工序</a:t>
            </a:r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1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压</a:t>
            </a:r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臂重新加工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23" y="1025019"/>
            <a:ext cx="3070443" cy="1650528"/>
          </a:xfrm>
          <a:prstGeom prst="rect">
            <a:avLst/>
          </a:prstGeom>
        </p:spPr>
      </p:pic>
      <p:sp>
        <p:nvSpPr>
          <p:cNvPr id="14" name="AutoShape 7">
            <a:extLst>
              <a:ext uri="{FF2B5EF4-FFF2-40B4-BE49-F238E27FC236}">
                <a16:creationId xmlns:a16="http://schemas.microsoft.com/office/drawing/2014/main" id="{04091E48-7046-44EA-B7E6-EC2FB537078A}"/>
              </a:ext>
            </a:extLst>
          </p:cNvPr>
          <p:cNvSpPr/>
          <p:nvPr/>
        </p:nvSpPr>
        <p:spPr>
          <a:xfrm>
            <a:off x="8400256" y="2703286"/>
            <a:ext cx="2736304" cy="458879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图中两处均无法焊接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04091E48-7046-44EA-B7E6-EC2FB537078A}"/>
              </a:ext>
            </a:extLst>
          </p:cNvPr>
          <p:cNvSpPr/>
          <p:nvPr/>
        </p:nvSpPr>
        <p:spPr>
          <a:xfrm>
            <a:off x="8101810" y="3789040"/>
            <a:ext cx="3960440" cy="811501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方案：</a:t>
            </a:r>
            <a:endParaRPr lang="en-US" altLang="zh-CN" sz="1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参照小牛头设计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04091E48-7046-44EA-B7E6-EC2FB537078A}"/>
              </a:ext>
            </a:extLst>
          </p:cNvPr>
          <p:cNvSpPr/>
          <p:nvPr/>
        </p:nvSpPr>
        <p:spPr>
          <a:xfrm>
            <a:off x="1311210" y="3036769"/>
            <a:ext cx="885604" cy="458879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小牛头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41" y="3597845"/>
            <a:ext cx="2373224" cy="1755564"/>
          </a:xfrm>
          <a:prstGeom prst="rect">
            <a:avLst/>
          </a:prstGeom>
        </p:spPr>
      </p:pic>
      <p:sp>
        <p:nvSpPr>
          <p:cNvPr id="15" name="AutoShape 7">
            <a:extLst>
              <a:ext uri="{FF2B5EF4-FFF2-40B4-BE49-F238E27FC236}">
                <a16:creationId xmlns:a16="http://schemas.microsoft.com/office/drawing/2014/main" id="{04091E48-7046-44EA-B7E6-EC2FB537078A}"/>
              </a:ext>
            </a:extLst>
          </p:cNvPr>
          <p:cNvSpPr/>
          <p:nvPr/>
        </p:nvSpPr>
        <p:spPr>
          <a:xfrm>
            <a:off x="1070112" y="5685045"/>
            <a:ext cx="885604" cy="458879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只焊接</a:t>
            </a:r>
            <a:r>
              <a:rPr lang="en-US" altLang="zh-CN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道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67190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10040</TotalTime>
  <Words>109</Words>
  <Application>Microsoft Office PowerPoint</Application>
  <PresentationFormat>宽屏</PresentationFormat>
  <Paragraphs>14</Paragraphs>
  <Slides>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等线</vt:lpstr>
      <vt:lpstr>等线 Light</vt:lpstr>
      <vt:lpstr>楷体</vt:lpstr>
      <vt:lpstr>思源宋体 CN</vt:lpstr>
      <vt:lpstr>宋体</vt:lpstr>
      <vt:lpstr>微软雅黑</vt:lpstr>
      <vt:lpstr>Arial</vt:lpstr>
      <vt:lpstr>Calibri</vt:lpstr>
      <vt:lpstr>Calibri Light</vt:lpstr>
      <vt:lpstr>Office 2013 - 2022 主题</vt:lpstr>
      <vt:lpstr>Image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QAD_009</cp:lastModifiedBy>
  <cp:revision>2517</cp:revision>
  <dcterms:created xsi:type="dcterms:W3CDTF">2013-01-09T01:05:00Z</dcterms:created>
  <dcterms:modified xsi:type="dcterms:W3CDTF">2025-12-05T00:48:55Z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17676AF34EAD46A9A0469E0476585749_13</vt:lpwstr>
  </property>
  <property fmtid="{D5CDD505-2E9C-101B-9397-08002B2CF9AE}" pid="3" name="KSOProductBuildVer">
    <vt:lpwstr>2052-12.1.0.20305</vt:lpwstr>
  </property>
</Properties>
</file>