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510" r:id="rId2"/>
  </p:sldIdLst>
  <p:sldSz cx="12192000" cy="6858000"/>
  <p:notesSz cx="9866313" cy="6735763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6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7DA"/>
    <a:srgbClr val="203864"/>
    <a:srgbClr val="A9D18E"/>
    <a:srgbClr val="F2EBD2"/>
    <a:srgbClr val="2E75B6"/>
    <a:srgbClr val="3890C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612" y="96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66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2025/12/9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Image" r:id="rId3" imgW="20320000" imgH="2298700" progId="">
                  <p:embed/>
                </p:oleObj>
              </mc:Choice>
              <mc:Fallback>
                <p:oleObj name="Image" r:id="rId3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7">
            <a:extLst>
              <a:ext uri="{FF2B5EF4-FFF2-40B4-BE49-F238E27FC236}">
                <a16:creationId xmlns:a16="http://schemas.microsoft.com/office/drawing/2014/main" id="{C02C7BE6-676D-4F11-AE85-7D5961EB0E5A}"/>
              </a:ext>
            </a:extLst>
          </p:cNvPr>
          <p:cNvSpPr/>
          <p:nvPr/>
        </p:nvSpPr>
        <p:spPr>
          <a:xfrm>
            <a:off x="5879976" y="5373216"/>
            <a:ext cx="4626398" cy="622930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按客户输入确认最终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状态，参照上图增加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型槽及压紧器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268760"/>
            <a:ext cx="2536392" cy="30243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5" y="1268761"/>
            <a:ext cx="2125064" cy="3024336"/>
          </a:xfrm>
          <a:prstGeom prst="rect">
            <a:avLst/>
          </a:prstGeom>
        </p:spPr>
      </p:pic>
      <p:sp>
        <p:nvSpPr>
          <p:cNvPr id="14" name="AutoShape 7">
            <a:extLst>
              <a:ext uri="{FF2B5EF4-FFF2-40B4-BE49-F238E27FC236}">
                <a16:creationId xmlns:a16="http://schemas.microsoft.com/office/drawing/2014/main" id="{69FC2D86-1D43-4168-8738-43B43953D527}"/>
              </a:ext>
            </a:extLst>
          </p:cNvPr>
          <p:cNvSpPr/>
          <p:nvPr/>
        </p:nvSpPr>
        <p:spPr>
          <a:xfrm>
            <a:off x="8634272" y="1034777"/>
            <a:ext cx="1782198" cy="354103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增加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U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型槽支撑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3324E6C-DA9F-4998-B252-F58696B6098A}"/>
              </a:ext>
            </a:extLst>
          </p:cNvPr>
          <p:cNvGrpSpPr/>
          <p:nvPr/>
        </p:nvGrpSpPr>
        <p:grpSpPr>
          <a:xfrm>
            <a:off x="7978818" y="1233108"/>
            <a:ext cx="2527556" cy="3410378"/>
            <a:chOff x="8133044" y="784191"/>
            <a:chExt cx="2550648" cy="379225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2748937-FBAC-4B10-8780-2C7F134D2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3044" y="1484784"/>
              <a:ext cx="2550648" cy="3051476"/>
            </a:xfrm>
            <a:prstGeom prst="rect">
              <a:avLst/>
            </a:prstGeom>
          </p:spPr>
        </p:pic>
        <p:sp>
          <p:nvSpPr>
            <p:cNvPr id="19" name="矩形: 圆角 76">
              <a:extLst>
                <a:ext uri="{FF2B5EF4-FFF2-40B4-BE49-F238E27FC236}">
                  <a16:creationId xmlns:a16="http://schemas.microsoft.com/office/drawing/2014/main" id="{8B59F174-F8A1-45BE-A8BE-A4D6648A49DA}"/>
                </a:ext>
              </a:extLst>
            </p:cNvPr>
            <p:cNvSpPr/>
            <p:nvPr/>
          </p:nvSpPr>
          <p:spPr>
            <a:xfrm>
              <a:off x="8904312" y="2969313"/>
              <a:ext cx="180021" cy="1809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: 圆角 77">
              <a:extLst>
                <a:ext uri="{FF2B5EF4-FFF2-40B4-BE49-F238E27FC236}">
                  <a16:creationId xmlns:a16="http://schemas.microsoft.com/office/drawing/2014/main" id="{8F5D6256-3015-4D50-9FF8-3DD83A0B23B5}"/>
                </a:ext>
              </a:extLst>
            </p:cNvPr>
            <p:cNvSpPr/>
            <p:nvPr/>
          </p:nvSpPr>
          <p:spPr>
            <a:xfrm>
              <a:off x="9899888" y="2969313"/>
              <a:ext cx="180021" cy="1809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78">
              <a:extLst>
                <a:ext uri="{FF2B5EF4-FFF2-40B4-BE49-F238E27FC236}">
                  <a16:creationId xmlns:a16="http://schemas.microsoft.com/office/drawing/2014/main" id="{CF11D7BB-5760-44F4-8C66-AFAF0D59A42E}"/>
                </a:ext>
              </a:extLst>
            </p:cNvPr>
            <p:cNvSpPr/>
            <p:nvPr/>
          </p:nvSpPr>
          <p:spPr>
            <a:xfrm>
              <a:off x="9063802" y="3422308"/>
              <a:ext cx="180021" cy="1809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: 圆角 79">
              <a:extLst>
                <a:ext uri="{FF2B5EF4-FFF2-40B4-BE49-F238E27FC236}">
                  <a16:creationId xmlns:a16="http://schemas.microsoft.com/office/drawing/2014/main" id="{E1E20F85-8081-41FB-B823-4EE6BCA0F911}"/>
                </a:ext>
              </a:extLst>
            </p:cNvPr>
            <p:cNvSpPr/>
            <p:nvPr/>
          </p:nvSpPr>
          <p:spPr>
            <a:xfrm>
              <a:off x="9873747" y="3422308"/>
              <a:ext cx="180021" cy="1809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F870C641-1719-43D1-864B-3701278AAA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255" y="957405"/>
              <a:ext cx="178952" cy="204009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2E5CEE6C-74A8-4DD5-B967-C2E1E41E2C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90140" y="854899"/>
              <a:ext cx="578595" cy="22133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1601AB69-60D2-4319-8BB0-EFA9DB3934B5}"/>
                </a:ext>
              </a:extLst>
            </p:cNvPr>
            <p:cNvCxnSpPr>
              <a:cxnSpLocks/>
            </p:cNvCxnSpPr>
            <p:nvPr/>
          </p:nvCxnSpPr>
          <p:spPr>
            <a:xfrm>
              <a:off x="9206260" y="3558427"/>
              <a:ext cx="269183" cy="10180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F2DD3A28-3759-48FA-BD5A-DFEC39C827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33068" y="3537048"/>
              <a:ext cx="442228" cy="103940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: 圆角 76">
              <a:extLst>
                <a:ext uri="{FF2B5EF4-FFF2-40B4-BE49-F238E27FC236}">
                  <a16:creationId xmlns:a16="http://schemas.microsoft.com/office/drawing/2014/main" id="{8B59F174-F8A1-45BE-A8BE-A4D6648A49DA}"/>
                </a:ext>
              </a:extLst>
            </p:cNvPr>
            <p:cNvSpPr/>
            <p:nvPr/>
          </p:nvSpPr>
          <p:spPr>
            <a:xfrm>
              <a:off x="8886833" y="2480185"/>
              <a:ext cx="180021" cy="1809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: 圆角 77">
              <a:extLst>
                <a:ext uri="{FF2B5EF4-FFF2-40B4-BE49-F238E27FC236}">
                  <a16:creationId xmlns:a16="http://schemas.microsoft.com/office/drawing/2014/main" id="{8F5D6256-3015-4D50-9FF8-3DD83A0B23B5}"/>
                </a:ext>
              </a:extLst>
            </p:cNvPr>
            <p:cNvSpPr/>
            <p:nvPr/>
          </p:nvSpPr>
          <p:spPr>
            <a:xfrm>
              <a:off x="9693726" y="2505330"/>
              <a:ext cx="180021" cy="1809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F870C641-1719-43D1-864B-3701278AAA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16839" y="854899"/>
              <a:ext cx="285850" cy="166530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2E5CEE6C-74A8-4DD5-B967-C2E1E41E2C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32886" y="784191"/>
              <a:ext cx="429107" cy="1736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AutoShape 7">
            <a:extLst>
              <a:ext uri="{FF2B5EF4-FFF2-40B4-BE49-F238E27FC236}">
                <a16:creationId xmlns:a16="http://schemas.microsoft.com/office/drawing/2014/main" id="{1250FCFB-C66C-4C0D-BE69-114F5D150843}"/>
              </a:ext>
            </a:extLst>
          </p:cNvPr>
          <p:cNvSpPr/>
          <p:nvPr/>
        </p:nvSpPr>
        <p:spPr>
          <a:xfrm>
            <a:off x="8162843" y="4643486"/>
            <a:ext cx="1782198" cy="354103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增加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U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型槽支撑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压紧器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67190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ExNGFmZDlhMmYyMWYzNDEyNzA4NGU5ZGIxYjc4OTk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4106</TotalTime>
  <Words>32</Words>
  <Application>Microsoft Office PowerPoint</Application>
  <PresentationFormat>宽屏</PresentationFormat>
  <Paragraphs>3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等线</vt:lpstr>
      <vt:lpstr>等线 Light</vt:lpstr>
      <vt:lpstr>楷体</vt:lpstr>
      <vt:lpstr>思源宋体 CN</vt:lpstr>
      <vt:lpstr>宋体</vt:lpstr>
      <vt:lpstr>微软雅黑</vt:lpstr>
      <vt:lpstr>Arial</vt:lpstr>
      <vt:lpstr>Calibri</vt:lpstr>
      <vt:lpstr>Calibri Light</vt:lpstr>
      <vt:lpstr>Office 2013 - 2022 主题</vt:lpstr>
      <vt:lpstr>Image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QAD_009</cp:lastModifiedBy>
  <cp:revision>2477</cp:revision>
  <dcterms:created xsi:type="dcterms:W3CDTF">2013-01-09T01:05:00Z</dcterms:created>
  <dcterms:modified xsi:type="dcterms:W3CDTF">2025-12-09T00:49:52Z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17676AF34EAD46A9A0469E0476585749_13</vt:lpwstr>
  </property>
  <property fmtid="{D5CDD505-2E9C-101B-9397-08002B2CF9AE}" pid="3" name="KSOProductBuildVer">
    <vt:lpwstr>2052-12.1.0.20305</vt:lpwstr>
  </property>
</Properties>
</file>